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632" r:id="rId10"/>
    <p:sldMasterId id="2147484668" r:id="rId11"/>
  </p:sldMasterIdLst>
  <p:notesMasterIdLst>
    <p:notesMasterId r:id="rId50"/>
  </p:notesMasterIdLst>
  <p:handoutMasterIdLst>
    <p:handoutMasterId r:id="rId51"/>
  </p:handoutMasterIdLst>
  <p:sldIdLst>
    <p:sldId id="1680" r:id="rId12"/>
    <p:sldId id="331" r:id="rId13"/>
    <p:sldId id="341" r:id="rId14"/>
    <p:sldId id="2440" r:id="rId15"/>
    <p:sldId id="2076138265" r:id="rId16"/>
    <p:sldId id="2076138266" r:id="rId17"/>
    <p:sldId id="2439" r:id="rId18"/>
    <p:sldId id="2446" r:id="rId19"/>
    <p:sldId id="2076138277" r:id="rId20"/>
    <p:sldId id="2076138280" r:id="rId21"/>
    <p:sldId id="2076138276" r:id="rId22"/>
    <p:sldId id="2447" r:id="rId23"/>
    <p:sldId id="2441" r:id="rId24"/>
    <p:sldId id="2448" r:id="rId25"/>
    <p:sldId id="2076138259" r:id="rId26"/>
    <p:sldId id="2076138252" r:id="rId27"/>
    <p:sldId id="2076138253" r:id="rId28"/>
    <p:sldId id="2442" r:id="rId29"/>
    <p:sldId id="2076138254" r:id="rId30"/>
    <p:sldId id="2076138268" r:id="rId31"/>
    <p:sldId id="2076138269" r:id="rId32"/>
    <p:sldId id="2076138255" r:id="rId33"/>
    <p:sldId id="2076138262" r:id="rId34"/>
    <p:sldId id="2076138261" r:id="rId35"/>
    <p:sldId id="2076138271" r:id="rId36"/>
    <p:sldId id="2076138272" r:id="rId37"/>
    <p:sldId id="2445" r:id="rId38"/>
    <p:sldId id="2076138256" r:id="rId39"/>
    <p:sldId id="2076138257" r:id="rId40"/>
    <p:sldId id="2076138273" r:id="rId41"/>
    <p:sldId id="2076138274" r:id="rId42"/>
    <p:sldId id="2076138275" r:id="rId43"/>
    <p:sldId id="2076138263" r:id="rId44"/>
    <p:sldId id="2076138264" r:id="rId45"/>
    <p:sldId id="2076138281" r:id="rId46"/>
    <p:sldId id="2076138278" r:id="rId47"/>
    <p:sldId id="2076138279" r:id="rId48"/>
    <p:sldId id="207613827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1680"/>
            <p14:sldId id="331"/>
            <p14:sldId id="341"/>
          </p14:sldIdLst>
        </p14:section>
        <p14:section name="Introduction" id="{59D4CEF2-8640-4879-B6A5-EDA2B8978AE9}">
          <p14:sldIdLst>
            <p14:sldId id="2440"/>
            <p14:sldId id="2076138265"/>
            <p14:sldId id="2076138266"/>
            <p14:sldId id="2439"/>
            <p14:sldId id="2446"/>
            <p14:sldId id="2076138277"/>
            <p14:sldId id="2076138280"/>
            <p14:sldId id="2076138276"/>
            <p14:sldId id="2447"/>
            <p14:sldId id="2441"/>
            <p14:sldId id="2448"/>
            <p14:sldId id="2076138259"/>
            <p14:sldId id="2076138252"/>
            <p14:sldId id="2076138253"/>
            <p14:sldId id="2442"/>
            <p14:sldId id="2076138254"/>
            <p14:sldId id="2076138268"/>
            <p14:sldId id="2076138269"/>
            <p14:sldId id="2076138255"/>
            <p14:sldId id="2076138262"/>
            <p14:sldId id="2076138261"/>
            <p14:sldId id="2076138271"/>
            <p14:sldId id="2076138272"/>
            <p14:sldId id="2445"/>
            <p14:sldId id="2076138256"/>
            <p14:sldId id="2076138257"/>
            <p14:sldId id="2076138273"/>
            <p14:sldId id="2076138274"/>
            <p14:sldId id="2076138275"/>
            <p14:sldId id="2076138263"/>
            <p14:sldId id="2076138264"/>
            <p14:sldId id="2076138281"/>
            <p14:sldId id="2076138278"/>
            <p14:sldId id="2076138279"/>
          </p14:sldIdLst>
        </p14:section>
        <p14:section name="Promo" id="{3F23A3BA-195D-423B-9B97-19E1A117F449}">
          <p14:sldIdLst>
            <p14:sldId id="20761382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103D67"/>
    <a:srgbClr val="000000"/>
    <a:srgbClr val="CACACA"/>
    <a:srgbClr val="FFFFFF"/>
    <a:srgbClr val="959595"/>
    <a:srgbClr val="142132"/>
    <a:srgbClr val="2DB0CE"/>
    <a:srgbClr val="A4A4A4"/>
    <a:srgbClr val="1D2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91317-5D09-4EEB-862E-2B9A20821FEE}" v="149" dt="2020-11-26T01:52:02.454"/>
    <p1510:client id="{61C17E0B-AD57-41B4-8956-E6257E6CFCF2}" v="789" dt="2020-11-26T06:59:40.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0973" autoAdjust="0"/>
  </p:normalViewPr>
  <p:slideViewPr>
    <p:cSldViewPr>
      <p:cViewPr varScale="1">
        <p:scale>
          <a:sx n="102" d="100"/>
          <a:sy n="102" d="100"/>
        </p:scale>
        <p:origin x="1050" y="1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0CB91317-5D09-4EEB-862E-2B9A20821FEE}"/>
    <pc:docChg chg="undo redo custSel addSld delSld modSld sldOrd modSection">
      <pc:chgData name="Julie Koesmarno" userId="31fed1c3-d6ac-4405-b68d-1920c7681777" providerId="ADAL" clId="{0CB91317-5D09-4EEB-862E-2B9A20821FEE}" dt="2020-11-26T02:03:07.870" v="6575" actId="17846"/>
      <pc:docMkLst>
        <pc:docMk/>
      </pc:docMkLst>
      <pc:sldChg chg="del">
        <pc:chgData name="Julie Koesmarno" userId="31fed1c3-d6ac-4405-b68d-1920c7681777" providerId="ADAL" clId="{0CB91317-5D09-4EEB-862E-2B9A20821FEE}" dt="2020-11-26T01:51:01.510" v="6423" actId="47"/>
        <pc:sldMkLst>
          <pc:docMk/>
          <pc:sldMk cId="1824864774" sldId="1636"/>
        </pc:sldMkLst>
      </pc:sldChg>
      <pc:sldChg chg="del">
        <pc:chgData name="Julie Koesmarno" userId="31fed1c3-d6ac-4405-b68d-1920c7681777" providerId="ADAL" clId="{0CB91317-5D09-4EEB-862E-2B9A20821FEE}" dt="2020-11-26T01:51:01.510" v="6423" actId="47"/>
        <pc:sldMkLst>
          <pc:docMk/>
          <pc:sldMk cId="534973708" sldId="1638"/>
        </pc:sldMkLst>
      </pc:sldChg>
      <pc:sldChg chg="del">
        <pc:chgData name="Julie Koesmarno" userId="31fed1c3-d6ac-4405-b68d-1920c7681777" providerId="ADAL" clId="{0CB91317-5D09-4EEB-862E-2B9A20821FEE}" dt="2020-11-26T01:51:01.510" v="6423" actId="47"/>
        <pc:sldMkLst>
          <pc:docMk/>
          <pc:sldMk cId="3916777097" sldId="1639"/>
        </pc:sldMkLst>
      </pc:sldChg>
      <pc:sldChg chg="del">
        <pc:chgData name="Julie Koesmarno" userId="31fed1c3-d6ac-4405-b68d-1920c7681777" providerId="ADAL" clId="{0CB91317-5D09-4EEB-862E-2B9A20821FEE}" dt="2020-11-26T01:51:01.510" v="6423" actId="47"/>
        <pc:sldMkLst>
          <pc:docMk/>
          <pc:sldMk cId="2880784419" sldId="1640"/>
        </pc:sldMkLst>
      </pc:sldChg>
      <pc:sldChg chg="del">
        <pc:chgData name="Julie Koesmarno" userId="31fed1c3-d6ac-4405-b68d-1920c7681777" providerId="ADAL" clId="{0CB91317-5D09-4EEB-862E-2B9A20821FEE}" dt="2020-11-26T01:51:01.510" v="6423" actId="47"/>
        <pc:sldMkLst>
          <pc:docMk/>
          <pc:sldMk cId="3918062820" sldId="1642"/>
        </pc:sldMkLst>
      </pc:sldChg>
      <pc:sldChg chg="del">
        <pc:chgData name="Julie Koesmarno" userId="31fed1c3-d6ac-4405-b68d-1920c7681777" providerId="ADAL" clId="{0CB91317-5D09-4EEB-862E-2B9A20821FEE}" dt="2020-11-26T01:51:01.510" v="6423" actId="47"/>
        <pc:sldMkLst>
          <pc:docMk/>
          <pc:sldMk cId="2314007726" sldId="1643"/>
        </pc:sldMkLst>
      </pc:sldChg>
      <pc:sldChg chg="del">
        <pc:chgData name="Julie Koesmarno" userId="31fed1c3-d6ac-4405-b68d-1920c7681777" providerId="ADAL" clId="{0CB91317-5D09-4EEB-862E-2B9A20821FEE}" dt="2020-11-26T01:51:01.510" v="6423" actId="47"/>
        <pc:sldMkLst>
          <pc:docMk/>
          <pc:sldMk cId="563067389" sldId="1644"/>
        </pc:sldMkLst>
      </pc:sldChg>
      <pc:sldChg chg="del">
        <pc:chgData name="Julie Koesmarno" userId="31fed1c3-d6ac-4405-b68d-1920c7681777" providerId="ADAL" clId="{0CB91317-5D09-4EEB-862E-2B9A20821FEE}" dt="2020-11-26T01:51:01.510" v="6423" actId="47"/>
        <pc:sldMkLst>
          <pc:docMk/>
          <pc:sldMk cId="822513614" sldId="1648"/>
        </pc:sldMkLst>
      </pc:sldChg>
      <pc:sldChg chg="del">
        <pc:chgData name="Julie Koesmarno" userId="31fed1c3-d6ac-4405-b68d-1920c7681777" providerId="ADAL" clId="{0CB91317-5D09-4EEB-862E-2B9A20821FEE}" dt="2020-11-26T01:51:01.510" v="6423" actId="47"/>
        <pc:sldMkLst>
          <pc:docMk/>
          <pc:sldMk cId="2101868546" sldId="1653"/>
        </pc:sldMkLst>
      </pc:sldChg>
      <pc:sldChg chg="del">
        <pc:chgData name="Julie Koesmarno" userId="31fed1c3-d6ac-4405-b68d-1920c7681777" providerId="ADAL" clId="{0CB91317-5D09-4EEB-862E-2B9A20821FEE}" dt="2020-11-26T01:51:01.510" v="6423" actId="47"/>
        <pc:sldMkLst>
          <pc:docMk/>
          <pc:sldMk cId="3108798444" sldId="1658"/>
        </pc:sldMkLst>
      </pc:sldChg>
      <pc:sldChg chg="del">
        <pc:chgData name="Julie Koesmarno" userId="31fed1c3-d6ac-4405-b68d-1920c7681777" providerId="ADAL" clId="{0CB91317-5D09-4EEB-862E-2B9A20821FEE}" dt="2020-11-26T01:51:01.510" v="6423" actId="47"/>
        <pc:sldMkLst>
          <pc:docMk/>
          <pc:sldMk cId="1219764956" sldId="1659"/>
        </pc:sldMkLst>
      </pc:sldChg>
      <pc:sldChg chg="del">
        <pc:chgData name="Julie Koesmarno" userId="31fed1c3-d6ac-4405-b68d-1920c7681777" providerId="ADAL" clId="{0CB91317-5D09-4EEB-862E-2B9A20821FEE}" dt="2020-11-25T17:47:03.747" v="211" actId="47"/>
        <pc:sldMkLst>
          <pc:docMk/>
          <pc:sldMk cId="3870872984" sldId="1660"/>
        </pc:sldMkLst>
      </pc:sldChg>
      <pc:sldChg chg="del">
        <pc:chgData name="Julie Koesmarno" userId="31fed1c3-d6ac-4405-b68d-1920c7681777" providerId="ADAL" clId="{0CB91317-5D09-4EEB-862E-2B9A20821FEE}" dt="2020-11-26T01:51:01.510" v="6423" actId="47"/>
        <pc:sldMkLst>
          <pc:docMk/>
          <pc:sldMk cId="507443667" sldId="1661"/>
        </pc:sldMkLst>
      </pc:sldChg>
      <pc:sldChg chg="del">
        <pc:chgData name="Julie Koesmarno" userId="31fed1c3-d6ac-4405-b68d-1920c7681777" providerId="ADAL" clId="{0CB91317-5D09-4EEB-862E-2B9A20821FEE}" dt="2020-11-26T01:51:01.510" v="6423" actId="47"/>
        <pc:sldMkLst>
          <pc:docMk/>
          <pc:sldMk cId="973673965" sldId="1663"/>
        </pc:sldMkLst>
      </pc:sldChg>
      <pc:sldChg chg="del">
        <pc:chgData name="Julie Koesmarno" userId="31fed1c3-d6ac-4405-b68d-1920c7681777" providerId="ADAL" clId="{0CB91317-5D09-4EEB-862E-2B9A20821FEE}" dt="2020-11-26T01:51:01.510" v="6423" actId="47"/>
        <pc:sldMkLst>
          <pc:docMk/>
          <pc:sldMk cId="1534780796" sldId="1664"/>
        </pc:sldMkLst>
      </pc:sldChg>
      <pc:sldChg chg="del">
        <pc:chgData name="Julie Koesmarno" userId="31fed1c3-d6ac-4405-b68d-1920c7681777" providerId="ADAL" clId="{0CB91317-5D09-4EEB-862E-2B9A20821FEE}" dt="2020-11-26T01:51:01.510" v="6423" actId="47"/>
        <pc:sldMkLst>
          <pc:docMk/>
          <pc:sldMk cId="1636222937" sldId="1678"/>
        </pc:sldMkLst>
      </pc:sldChg>
      <pc:sldChg chg="del mod modShow">
        <pc:chgData name="Julie Koesmarno" userId="31fed1c3-d6ac-4405-b68d-1920c7681777" providerId="ADAL" clId="{0CB91317-5D09-4EEB-862E-2B9A20821FEE}" dt="2020-11-25T17:47:08.115" v="212" actId="47"/>
        <pc:sldMkLst>
          <pc:docMk/>
          <pc:sldMk cId="2361653757" sldId="1679"/>
        </pc:sldMkLst>
      </pc:sldChg>
      <pc:sldChg chg="del">
        <pc:chgData name="Julie Koesmarno" userId="31fed1c3-d6ac-4405-b68d-1920c7681777" providerId="ADAL" clId="{0CB91317-5D09-4EEB-862E-2B9A20821FEE}" dt="2020-11-26T01:51:34.339" v="6443" actId="47"/>
        <pc:sldMkLst>
          <pc:docMk/>
          <pc:sldMk cId="1018060184" sldId="1681"/>
        </pc:sldMkLst>
      </pc:sldChg>
      <pc:sldChg chg="del">
        <pc:chgData name="Julie Koesmarno" userId="31fed1c3-d6ac-4405-b68d-1920c7681777" providerId="ADAL" clId="{0CB91317-5D09-4EEB-862E-2B9A20821FEE}" dt="2020-11-26T01:51:01.510" v="6423" actId="47"/>
        <pc:sldMkLst>
          <pc:docMk/>
          <pc:sldMk cId="2148267760" sldId="2088"/>
        </pc:sldMkLst>
      </pc:sldChg>
      <pc:sldChg chg="del">
        <pc:chgData name="Julie Koesmarno" userId="31fed1c3-d6ac-4405-b68d-1920c7681777" providerId="ADAL" clId="{0CB91317-5D09-4EEB-862E-2B9A20821FEE}" dt="2020-11-26T01:51:01.510" v="6423" actId="47"/>
        <pc:sldMkLst>
          <pc:docMk/>
          <pc:sldMk cId="2126791538" sldId="2091"/>
        </pc:sldMkLst>
      </pc:sldChg>
      <pc:sldChg chg="del">
        <pc:chgData name="Julie Koesmarno" userId="31fed1c3-d6ac-4405-b68d-1920c7681777" providerId="ADAL" clId="{0CB91317-5D09-4EEB-862E-2B9A20821FEE}" dt="2020-11-26T01:51:01.510" v="6423" actId="47"/>
        <pc:sldMkLst>
          <pc:docMk/>
          <pc:sldMk cId="1303319429" sldId="2103"/>
        </pc:sldMkLst>
      </pc:sldChg>
      <pc:sldChg chg="del">
        <pc:chgData name="Julie Koesmarno" userId="31fed1c3-d6ac-4405-b68d-1920c7681777" providerId="ADAL" clId="{0CB91317-5D09-4EEB-862E-2B9A20821FEE}" dt="2020-11-26T01:51:01.510" v="6423" actId="47"/>
        <pc:sldMkLst>
          <pc:docMk/>
          <pc:sldMk cId="3235077093" sldId="2105"/>
        </pc:sldMkLst>
      </pc:sldChg>
      <pc:sldChg chg="del">
        <pc:chgData name="Julie Koesmarno" userId="31fed1c3-d6ac-4405-b68d-1920c7681777" providerId="ADAL" clId="{0CB91317-5D09-4EEB-862E-2B9A20821FEE}" dt="2020-11-26T01:51:01.510" v="6423" actId="47"/>
        <pc:sldMkLst>
          <pc:docMk/>
          <pc:sldMk cId="4070325026" sldId="2433"/>
        </pc:sldMkLst>
      </pc:sldChg>
      <pc:sldChg chg="del">
        <pc:chgData name="Julie Koesmarno" userId="31fed1c3-d6ac-4405-b68d-1920c7681777" providerId="ADAL" clId="{0CB91317-5D09-4EEB-862E-2B9A20821FEE}" dt="2020-11-26T01:51:01.510" v="6423" actId="47"/>
        <pc:sldMkLst>
          <pc:docMk/>
          <pc:sldMk cId="2444702049" sldId="2434"/>
        </pc:sldMkLst>
      </pc:sldChg>
      <pc:sldChg chg="del">
        <pc:chgData name="Julie Koesmarno" userId="31fed1c3-d6ac-4405-b68d-1920c7681777" providerId="ADAL" clId="{0CB91317-5D09-4EEB-862E-2B9A20821FEE}" dt="2020-11-26T01:51:01.510" v="6423" actId="47"/>
        <pc:sldMkLst>
          <pc:docMk/>
          <pc:sldMk cId="1392617760" sldId="2435"/>
        </pc:sldMkLst>
      </pc:sldChg>
      <pc:sldChg chg="del">
        <pc:chgData name="Julie Koesmarno" userId="31fed1c3-d6ac-4405-b68d-1920c7681777" providerId="ADAL" clId="{0CB91317-5D09-4EEB-862E-2B9A20821FEE}" dt="2020-11-26T01:51:01.510" v="6423" actId="47"/>
        <pc:sldMkLst>
          <pc:docMk/>
          <pc:sldMk cId="4073414855" sldId="2437"/>
        </pc:sldMkLst>
      </pc:sldChg>
      <pc:sldChg chg="del">
        <pc:chgData name="Julie Koesmarno" userId="31fed1c3-d6ac-4405-b68d-1920c7681777" providerId="ADAL" clId="{0CB91317-5D09-4EEB-862E-2B9A20821FEE}" dt="2020-11-26T01:51:01.510" v="6423" actId="47"/>
        <pc:sldMkLst>
          <pc:docMk/>
          <pc:sldMk cId="3210619970" sldId="2438"/>
        </pc:sldMkLst>
      </pc:sldChg>
      <pc:sldChg chg="modSp mod">
        <pc:chgData name="Julie Koesmarno" userId="31fed1c3-d6ac-4405-b68d-1920c7681777" providerId="ADAL" clId="{0CB91317-5D09-4EEB-862E-2B9A20821FEE}" dt="2020-11-25T19:21:14.993" v="2425" actId="14100"/>
        <pc:sldMkLst>
          <pc:docMk/>
          <pc:sldMk cId="222959042" sldId="2439"/>
        </pc:sldMkLst>
        <pc:spChg chg="mod">
          <ac:chgData name="Julie Koesmarno" userId="31fed1c3-d6ac-4405-b68d-1920c7681777" providerId="ADAL" clId="{0CB91317-5D09-4EEB-862E-2B9A20821FEE}" dt="2020-11-25T19:21:14.993" v="2425" actId="14100"/>
          <ac:spMkLst>
            <pc:docMk/>
            <pc:sldMk cId="222959042" sldId="2439"/>
            <ac:spMk id="2" creationId="{AB1D6409-1004-4441-9B48-E69055A44F88}"/>
          </ac:spMkLst>
        </pc:spChg>
      </pc:sldChg>
      <pc:sldChg chg="modSp add mod">
        <pc:chgData name="Julie Koesmarno" userId="31fed1c3-d6ac-4405-b68d-1920c7681777" providerId="ADAL" clId="{0CB91317-5D09-4EEB-862E-2B9A20821FEE}" dt="2020-11-25T19:08:25.269" v="2027" actId="20577"/>
        <pc:sldMkLst>
          <pc:docMk/>
          <pc:sldMk cId="3427077970" sldId="2441"/>
        </pc:sldMkLst>
        <pc:spChg chg="mod">
          <ac:chgData name="Julie Koesmarno" userId="31fed1c3-d6ac-4405-b68d-1920c7681777" providerId="ADAL" clId="{0CB91317-5D09-4EEB-862E-2B9A20821FEE}" dt="2020-11-25T19:08:25.269" v="2027" actId="20577"/>
          <ac:spMkLst>
            <pc:docMk/>
            <pc:sldMk cId="3427077970" sldId="2441"/>
            <ac:spMk id="2" creationId="{AB1D6409-1004-4441-9B48-E69055A44F88}"/>
          </ac:spMkLst>
        </pc:spChg>
      </pc:sldChg>
      <pc:sldChg chg="modSp add mod">
        <pc:chgData name="Julie Koesmarno" userId="31fed1c3-d6ac-4405-b68d-1920c7681777" providerId="ADAL" clId="{0CB91317-5D09-4EEB-862E-2B9A20821FEE}" dt="2020-11-25T19:07:48.204" v="2013" actId="20577"/>
        <pc:sldMkLst>
          <pc:docMk/>
          <pc:sldMk cId="1414039027" sldId="2442"/>
        </pc:sldMkLst>
        <pc:spChg chg="mod">
          <ac:chgData name="Julie Koesmarno" userId="31fed1c3-d6ac-4405-b68d-1920c7681777" providerId="ADAL" clId="{0CB91317-5D09-4EEB-862E-2B9A20821FEE}" dt="2020-11-25T19:07:48.204" v="2013" actId="20577"/>
          <ac:spMkLst>
            <pc:docMk/>
            <pc:sldMk cId="1414039027" sldId="2442"/>
            <ac:spMk id="2" creationId="{AB1D6409-1004-4441-9B48-E69055A44F88}"/>
          </ac:spMkLst>
        </pc:spChg>
      </pc:sldChg>
      <pc:sldChg chg="addSp delSp modSp new add del mod modClrScheme chgLayout">
        <pc:chgData name="Julie Koesmarno" userId="31fed1c3-d6ac-4405-b68d-1920c7681777" providerId="ADAL" clId="{0CB91317-5D09-4EEB-862E-2B9A20821FEE}" dt="2020-11-26T01:51:01.510" v="6423" actId="47"/>
        <pc:sldMkLst>
          <pc:docMk/>
          <pc:sldMk cId="2475780884" sldId="2443"/>
        </pc:sldMkLst>
        <pc:spChg chg="add del mod ord">
          <ac:chgData name="Julie Koesmarno" userId="31fed1c3-d6ac-4405-b68d-1920c7681777" providerId="ADAL" clId="{0CB91317-5D09-4EEB-862E-2B9A20821FEE}" dt="2020-11-24T07:04:24.388" v="105" actId="700"/>
          <ac:spMkLst>
            <pc:docMk/>
            <pc:sldMk cId="2475780884" sldId="2443"/>
            <ac:spMk id="2" creationId="{50B7C95C-ADCF-4CE9-89E9-B4DAA4ED945C}"/>
          </ac:spMkLst>
        </pc:spChg>
        <pc:spChg chg="add del mod ord">
          <ac:chgData name="Julie Koesmarno" userId="31fed1c3-d6ac-4405-b68d-1920c7681777" providerId="ADAL" clId="{0CB91317-5D09-4EEB-862E-2B9A20821FEE}" dt="2020-11-24T07:04:24.388" v="105" actId="700"/>
          <ac:spMkLst>
            <pc:docMk/>
            <pc:sldMk cId="2475780884" sldId="2443"/>
            <ac:spMk id="3" creationId="{09024CE4-AA17-49EA-8F05-141F30D9A269}"/>
          </ac:spMkLst>
        </pc:spChg>
        <pc:spChg chg="add del mod ord">
          <ac:chgData name="Julie Koesmarno" userId="31fed1c3-d6ac-4405-b68d-1920c7681777" providerId="ADAL" clId="{0CB91317-5D09-4EEB-862E-2B9A20821FEE}" dt="2020-11-24T07:04:24.388" v="105" actId="700"/>
          <ac:spMkLst>
            <pc:docMk/>
            <pc:sldMk cId="2475780884" sldId="2443"/>
            <ac:spMk id="4" creationId="{5435372B-BDA1-4E2C-8C33-CE3D2FB56F9A}"/>
          </ac:spMkLst>
        </pc:spChg>
        <pc:picChg chg="add">
          <ac:chgData name="Julie Koesmarno" userId="31fed1c3-d6ac-4405-b68d-1920c7681777" providerId="ADAL" clId="{0CB91317-5D09-4EEB-862E-2B9A20821FEE}" dt="2020-11-25T18:58:47.546" v="1825" actId="22"/>
          <ac:picMkLst>
            <pc:docMk/>
            <pc:sldMk cId="2475780884" sldId="2443"/>
            <ac:picMk id="6" creationId="{E50AEF93-7EE0-4142-A573-13512FE0528E}"/>
          </ac:picMkLst>
        </pc:picChg>
      </pc:sldChg>
      <pc:sldChg chg="addSp">
        <pc:chgData name="Julie Koesmarno" userId="31fed1c3-d6ac-4405-b68d-1920c7681777" providerId="ADAL" clId="{0CB91317-5D09-4EEB-862E-2B9A20821FEE}" dt="2020-11-25T18:57:46.751" v="1822"/>
        <pc:sldMkLst>
          <pc:docMk/>
          <pc:sldMk cId="3247579330" sldId="2443"/>
        </pc:sldMkLst>
        <pc:spChg chg="add">
          <ac:chgData name="Julie Koesmarno" userId="31fed1c3-d6ac-4405-b68d-1920c7681777" providerId="ADAL" clId="{0CB91317-5D09-4EEB-862E-2B9A20821FEE}" dt="2020-11-25T18:57:46.751" v="1822"/>
          <ac:spMkLst>
            <pc:docMk/>
            <pc:sldMk cId="3247579330" sldId="2443"/>
            <ac:spMk id="3" creationId="{C9D3C365-843B-4C40-B60F-902D96E019DA}"/>
          </ac:spMkLst>
        </pc:spChg>
      </pc:sldChg>
      <pc:sldChg chg="addSp">
        <pc:chgData name="Julie Koesmarno" userId="31fed1c3-d6ac-4405-b68d-1920c7681777" providerId="ADAL" clId="{0CB91317-5D09-4EEB-862E-2B9A20821FEE}" dt="2020-11-25T18:57:39.778" v="1819"/>
        <pc:sldMkLst>
          <pc:docMk/>
          <pc:sldMk cId="3474996672" sldId="2443"/>
        </pc:sldMkLst>
        <pc:spChg chg="add">
          <ac:chgData name="Julie Koesmarno" userId="31fed1c3-d6ac-4405-b68d-1920c7681777" providerId="ADAL" clId="{0CB91317-5D09-4EEB-862E-2B9A20821FEE}" dt="2020-11-25T18:57:39.778" v="1819"/>
          <ac:spMkLst>
            <pc:docMk/>
            <pc:sldMk cId="3474996672" sldId="2443"/>
            <ac:spMk id="3" creationId="{297CB04C-A4A6-47A5-9308-1A96AA1FB1B8}"/>
          </ac:spMkLst>
        </pc:spChg>
      </pc:sldChg>
      <pc:sldChg chg="modSp add del mod">
        <pc:chgData name="Julie Koesmarno" userId="31fed1c3-d6ac-4405-b68d-1920c7681777" providerId="ADAL" clId="{0CB91317-5D09-4EEB-862E-2B9A20821FEE}" dt="2020-11-26T01:41:03.548" v="6028" actId="47"/>
        <pc:sldMkLst>
          <pc:docMk/>
          <pc:sldMk cId="3103418039" sldId="2444"/>
        </pc:sldMkLst>
        <pc:spChg chg="mod">
          <ac:chgData name="Julie Koesmarno" userId="31fed1c3-d6ac-4405-b68d-1920c7681777" providerId="ADAL" clId="{0CB91317-5D09-4EEB-862E-2B9A20821FEE}" dt="2020-11-24T07:04:43.553" v="134" actId="20577"/>
          <ac:spMkLst>
            <pc:docMk/>
            <pc:sldMk cId="3103418039" sldId="2444"/>
            <ac:spMk id="2" creationId="{A103F8DD-6000-42FC-885E-3EC3C7AA2398}"/>
          </ac:spMkLst>
        </pc:spChg>
      </pc:sldChg>
      <pc:sldChg chg="modSp add mod">
        <pc:chgData name="Julie Koesmarno" userId="31fed1c3-d6ac-4405-b68d-1920c7681777" providerId="ADAL" clId="{0CB91317-5D09-4EEB-862E-2B9A20821FEE}" dt="2020-11-26T00:19:35.552" v="4437" actId="20577"/>
        <pc:sldMkLst>
          <pc:docMk/>
          <pc:sldMk cId="2507837922" sldId="2445"/>
        </pc:sldMkLst>
        <pc:spChg chg="mod">
          <ac:chgData name="Julie Koesmarno" userId="31fed1c3-d6ac-4405-b68d-1920c7681777" providerId="ADAL" clId="{0CB91317-5D09-4EEB-862E-2B9A20821FEE}" dt="2020-11-26T00:19:35.552" v="4437" actId="20577"/>
          <ac:spMkLst>
            <pc:docMk/>
            <pc:sldMk cId="2507837922" sldId="2445"/>
            <ac:spMk id="2" creationId="{AB1D6409-1004-4441-9B48-E69055A44F88}"/>
          </ac:spMkLst>
        </pc:spChg>
      </pc:sldChg>
      <pc:sldChg chg="modSp mod">
        <pc:chgData name="Julie Koesmarno" userId="31fed1c3-d6ac-4405-b68d-1920c7681777" providerId="ADAL" clId="{0CB91317-5D09-4EEB-862E-2B9A20821FEE}" dt="2020-11-26T01:40:40.915" v="6027" actId="20577"/>
        <pc:sldMkLst>
          <pc:docMk/>
          <pc:sldMk cId="2821032202" sldId="2447"/>
        </pc:sldMkLst>
        <pc:spChg chg="mod">
          <ac:chgData name="Julie Koesmarno" userId="31fed1c3-d6ac-4405-b68d-1920c7681777" providerId="ADAL" clId="{0CB91317-5D09-4EEB-862E-2B9A20821FEE}" dt="2020-11-26T01:40:40.915" v="6027" actId="20577"/>
          <ac:spMkLst>
            <pc:docMk/>
            <pc:sldMk cId="2821032202" sldId="2447"/>
            <ac:spMk id="6" creationId="{DCBF5059-C0C0-4627-96CF-CF12127A900F}"/>
          </ac:spMkLst>
        </pc:spChg>
      </pc:sldChg>
      <pc:sldChg chg="modSp mod">
        <pc:chgData name="Julie Koesmarno" userId="31fed1c3-d6ac-4405-b68d-1920c7681777" providerId="ADAL" clId="{0CB91317-5D09-4EEB-862E-2B9A20821FEE}" dt="2020-11-25T19:44:05.302" v="2561" actId="20577"/>
        <pc:sldMkLst>
          <pc:docMk/>
          <pc:sldMk cId="1015075556" sldId="2448"/>
        </pc:sldMkLst>
        <pc:spChg chg="mod">
          <ac:chgData name="Julie Koesmarno" userId="31fed1c3-d6ac-4405-b68d-1920c7681777" providerId="ADAL" clId="{0CB91317-5D09-4EEB-862E-2B9A20821FEE}" dt="2020-11-25T19:43:59.707" v="2559" actId="1076"/>
          <ac:spMkLst>
            <pc:docMk/>
            <pc:sldMk cId="1015075556" sldId="2448"/>
            <ac:spMk id="2" creationId="{A103F8DD-6000-42FC-885E-3EC3C7AA2398}"/>
          </ac:spMkLst>
        </pc:spChg>
        <pc:spChg chg="mod">
          <ac:chgData name="Julie Koesmarno" userId="31fed1c3-d6ac-4405-b68d-1920c7681777" providerId="ADAL" clId="{0CB91317-5D09-4EEB-862E-2B9A20821FEE}" dt="2020-11-25T19:44:05.302" v="2561" actId="20577"/>
          <ac:spMkLst>
            <pc:docMk/>
            <pc:sldMk cId="1015075556" sldId="2448"/>
            <ac:spMk id="6" creationId="{DCBF5059-C0C0-4627-96CF-CF12127A900F}"/>
          </ac:spMkLst>
        </pc:spChg>
        <pc:picChg chg="mod">
          <ac:chgData name="Julie Koesmarno" userId="31fed1c3-d6ac-4405-b68d-1920c7681777" providerId="ADAL" clId="{0CB91317-5D09-4EEB-862E-2B9A20821FEE}" dt="2020-11-25T19:43:59.707" v="2559" actId="1076"/>
          <ac:picMkLst>
            <pc:docMk/>
            <pc:sldMk cId="1015075556" sldId="2448"/>
            <ac:picMk id="3" creationId="{2B8AFFC3-6CFE-45E6-BEF1-500245B0536A}"/>
          </ac:picMkLst>
        </pc:picChg>
      </pc:sldChg>
      <pc:sldChg chg="modSp mod">
        <pc:chgData name="Julie Koesmarno" userId="31fed1c3-d6ac-4405-b68d-1920c7681777" providerId="ADAL" clId="{0CB91317-5D09-4EEB-862E-2B9A20821FEE}" dt="2020-11-25T19:45:50.499" v="2650" actId="20577"/>
        <pc:sldMkLst>
          <pc:docMk/>
          <pc:sldMk cId="565531376" sldId="2076138253"/>
        </pc:sldMkLst>
        <pc:spChg chg="mod">
          <ac:chgData name="Julie Koesmarno" userId="31fed1c3-d6ac-4405-b68d-1920c7681777" providerId="ADAL" clId="{0CB91317-5D09-4EEB-862E-2B9A20821FEE}" dt="2020-11-25T19:45:50.499" v="2650" actId="20577"/>
          <ac:spMkLst>
            <pc:docMk/>
            <pc:sldMk cId="565531376" sldId="2076138253"/>
            <ac:spMk id="6" creationId="{DCBF5059-C0C0-4627-96CF-CF12127A900F}"/>
          </ac:spMkLst>
        </pc:spChg>
      </pc:sldChg>
      <pc:sldChg chg="addSp delSp modSp mod">
        <pc:chgData name="Julie Koesmarno" userId="31fed1c3-d6ac-4405-b68d-1920c7681777" providerId="ADAL" clId="{0CB91317-5D09-4EEB-862E-2B9A20821FEE}" dt="2020-11-25T21:12:27.818" v="3111" actId="14100"/>
        <pc:sldMkLst>
          <pc:docMk/>
          <pc:sldMk cId="2939468316" sldId="2076138254"/>
        </pc:sldMkLst>
        <pc:spChg chg="del">
          <ac:chgData name="Julie Koesmarno" userId="31fed1c3-d6ac-4405-b68d-1920c7681777" providerId="ADAL" clId="{0CB91317-5D09-4EEB-862E-2B9A20821FEE}" dt="2020-11-25T20:29:11.672" v="2651" actId="478"/>
          <ac:spMkLst>
            <pc:docMk/>
            <pc:sldMk cId="2939468316" sldId="2076138254"/>
            <ac:spMk id="2" creationId="{14259597-0D58-4544-8F6F-5C82B6D69FF3}"/>
          </ac:spMkLst>
        </pc:spChg>
        <pc:spChg chg="add mod">
          <ac:chgData name="Julie Koesmarno" userId="31fed1c3-d6ac-4405-b68d-1920c7681777" providerId="ADAL" clId="{0CB91317-5D09-4EEB-862E-2B9A20821FEE}" dt="2020-11-25T21:12:27.818" v="3111" actId="14100"/>
          <ac:spMkLst>
            <pc:docMk/>
            <pc:sldMk cId="2939468316" sldId="2076138254"/>
            <ac:spMk id="6" creationId="{4C3B2DE9-989B-4CFC-8407-1E189AF1A721}"/>
          </ac:spMkLst>
        </pc:spChg>
        <pc:spChg chg="add mod">
          <ac:chgData name="Julie Koesmarno" userId="31fed1c3-d6ac-4405-b68d-1920c7681777" providerId="ADAL" clId="{0CB91317-5D09-4EEB-862E-2B9A20821FEE}" dt="2020-11-25T21:11:15.060" v="3048" actId="14100"/>
          <ac:spMkLst>
            <pc:docMk/>
            <pc:sldMk cId="2939468316" sldId="2076138254"/>
            <ac:spMk id="9" creationId="{409DF30F-8CE7-40AA-941A-47674AF17F40}"/>
          </ac:spMkLst>
        </pc:spChg>
        <pc:picChg chg="add del">
          <ac:chgData name="Julie Koesmarno" userId="31fed1c3-d6ac-4405-b68d-1920c7681777" providerId="ADAL" clId="{0CB91317-5D09-4EEB-862E-2B9A20821FEE}" dt="2020-11-25T21:10:28.754" v="3036" actId="478"/>
          <ac:picMkLst>
            <pc:docMk/>
            <pc:sldMk cId="2939468316" sldId="2076138254"/>
            <ac:picMk id="4" creationId="{64975017-869F-434A-9B94-EC4F92DD415F}"/>
          </ac:picMkLst>
        </pc:picChg>
        <pc:picChg chg="add mod ord">
          <ac:chgData name="Julie Koesmarno" userId="31fed1c3-d6ac-4405-b68d-1920c7681777" providerId="ADAL" clId="{0CB91317-5D09-4EEB-862E-2B9A20821FEE}" dt="2020-11-25T21:10:47.017" v="3042" actId="1076"/>
          <ac:picMkLst>
            <pc:docMk/>
            <pc:sldMk cId="2939468316" sldId="2076138254"/>
            <ac:picMk id="8" creationId="{8F1C8B38-405D-4BCE-99C0-13B01E0F14AB}"/>
          </ac:picMkLst>
        </pc:picChg>
        <pc:cxnChg chg="add mod">
          <ac:chgData name="Julie Koesmarno" userId="31fed1c3-d6ac-4405-b68d-1920c7681777" providerId="ADAL" clId="{0CB91317-5D09-4EEB-862E-2B9A20821FEE}" dt="2020-11-25T21:11:28.084" v="3051" actId="1582"/>
          <ac:cxnSpMkLst>
            <pc:docMk/>
            <pc:sldMk cId="2939468316" sldId="2076138254"/>
            <ac:cxnSpMk id="11" creationId="{291F3E3B-965F-4288-8BEE-611A1D206A78}"/>
          </ac:cxnSpMkLst>
        </pc:cxnChg>
      </pc:sldChg>
      <pc:sldChg chg="addSp delSp modSp mod">
        <pc:chgData name="Julie Koesmarno" userId="31fed1c3-d6ac-4405-b68d-1920c7681777" providerId="ADAL" clId="{0CB91317-5D09-4EEB-862E-2B9A20821FEE}" dt="2020-11-26T00:05:06.158" v="3401" actId="14100"/>
        <pc:sldMkLst>
          <pc:docMk/>
          <pc:sldMk cId="972529743" sldId="2076138255"/>
        </pc:sldMkLst>
        <pc:spChg chg="mod">
          <ac:chgData name="Julie Koesmarno" userId="31fed1c3-d6ac-4405-b68d-1920c7681777" providerId="ADAL" clId="{0CB91317-5D09-4EEB-862E-2B9A20821FEE}" dt="2020-11-25T23:43:55.312" v="3254" actId="108"/>
          <ac:spMkLst>
            <pc:docMk/>
            <pc:sldMk cId="972529743" sldId="2076138255"/>
            <ac:spMk id="2" creationId="{CD9CA2C2-6346-4FF4-8710-B5B1EA81593E}"/>
          </ac:spMkLst>
        </pc:spChg>
        <pc:spChg chg="mod">
          <ac:chgData name="Julie Koesmarno" userId="31fed1c3-d6ac-4405-b68d-1920c7681777" providerId="ADAL" clId="{0CB91317-5D09-4EEB-862E-2B9A20821FEE}" dt="2020-11-26T00:05:06.158" v="3401" actId="14100"/>
          <ac:spMkLst>
            <pc:docMk/>
            <pc:sldMk cId="972529743" sldId="2076138255"/>
            <ac:spMk id="3" creationId="{008B2A2E-538A-4CF2-9868-63B9FFECE74C}"/>
          </ac:spMkLst>
        </pc:spChg>
        <pc:spChg chg="del">
          <ac:chgData name="Julie Koesmarno" userId="31fed1c3-d6ac-4405-b68d-1920c7681777" providerId="ADAL" clId="{0CB91317-5D09-4EEB-862E-2B9A20821FEE}" dt="2020-11-25T21:23:54.042" v="3168" actId="478"/>
          <ac:spMkLst>
            <pc:docMk/>
            <pc:sldMk cId="972529743" sldId="2076138255"/>
            <ac:spMk id="5" creationId="{69DBE73C-EF91-4450-92E7-0CEAA361FE10}"/>
          </ac:spMkLst>
        </pc:spChg>
        <pc:picChg chg="del">
          <ac:chgData name="Julie Koesmarno" userId="31fed1c3-d6ac-4405-b68d-1920c7681777" providerId="ADAL" clId="{0CB91317-5D09-4EEB-862E-2B9A20821FEE}" dt="2020-11-25T21:23:50.307" v="3167" actId="478"/>
          <ac:picMkLst>
            <pc:docMk/>
            <pc:sldMk cId="972529743" sldId="2076138255"/>
            <ac:picMk id="6" creationId="{57A55B3E-C403-4A7A-9C28-863A6F1AD62E}"/>
          </ac:picMkLst>
        </pc:picChg>
        <pc:picChg chg="add del mod modCrop">
          <ac:chgData name="Julie Koesmarno" userId="31fed1c3-d6ac-4405-b68d-1920c7681777" providerId="ADAL" clId="{0CB91317-5D09-4EEB-862E-2B9A20821FEE}" dt="2020-11-25T21:25:54.448" v="3193" actId="478"/>
          <ac:picMkLst>
            <pc:docMk/>
            <pc:sldMk cId="972529743" sldId="2076138255"/>
            <ac:picMk id="8" creationId="{09C6CF51-EF95-41AB-8335-CE4EA4424CB2}"/>
          </ac:picMkLst>
        </pc:picChg>
        <pc:picChg chg="add mod">
          <ac:chgData name="Julie Koesmarno" userId="31fed1c3-d6ac-4405-b68d-1920c7681777" providerId="ADAL" clId="{0CB91317-5D09-4EEB-862E-2B9A20821FEE}" dt="2020-11-25T21:25:59.997" v="3194" actId="1076"/>
          <ac:picMkLst>
            <pc:docMk/>
            <pc:sldMk cId="972529743" sldId="2076138255"/>
            <ac:picMk id="10" creationId="{F0D06BEC-D9A3-4FCB-8363-636A37E989E8}"/>
          </ac:picMkLst>
        </pc:picChg>
      </pc:sldChg>
      <pc:sldChg chg="modSp mod">
        <pc:chgData name="Julie Koesmarno" userId="31fed1c3-d6ac-4405-b68d-1920c7681777" providerId="ADAL" clId="{0CB91317-5D09-4EEB-862E-2B9A20821FEE}" dt="2020-11-26T00:19:28.846" v="4429" actId="20577"/>
        <pc:sldMkLst>
          <pc:docMk/>
          <pc:sldMk cId="1279285202" sldId="2076138256"/>
        </pc:sldMkLst>
        <pc:spChg chg="mod">
          <ac:chgData name="Julie Koesmarno" userId="31fed1c3-d6ac-4405-b68d-1920c7681777" providerId="ADAL" clId="{0CB91317-5D09-4EEB-862E-2B9A20821FEE}" dt="2020-11-26T00:19:28.846" v="4429" actId="20577"/>
          <ac:spMkLst>
            <pc:docMk/>
            <pc:sldMk cId="1279285202" sldId="2076138256"/>
            <ac:spMk id="2" creationId="{A103F8DD-6000-42FC-885E-3EC3C7AA2398}"/>
          </ac:spMkLst>
        </pc:spChg>
        <pc:spChg chg="mod">
          <ac:chgData name="Julie Koesmarno" userId="31fed1c3-d6ac-4405-b68d-1920c7681777" providerId="ADAL" clId="{0CB91317-5D09-4EEB-862E-2B9A20821FEE}" dt="2020-11-26T00:19:22.397" v="4416" actId="20577"/>
          <ac:spMkLst>
            <pc:docMk/>
            <pc:sldMk cId="1279285202" sldId="2076138256"/>
            <ac:spMk id="6" creationId="{DCBF5059-C0C0-4627-96CF-CF12127A900F}"/>
          </ac:spMkLst>
        </pc:spChg>
      </pc:sldChg>
      <pc:sldChg chg="addSp delSp modSp mod modAnim">
        <pc:chgData name="Julie Koesmarno" userId="31fed1c3-d6ac-4405-b68d-1920c7681777" providerId="ADAL" clId="{0CB91317-5D09-4EEB-862E-2B9A20821FEE}" dt="2020-11-26T00:51:32.849" v="5178" actId="20577"/>
        <pc:sldMkLst>
          <pc:docMk/>
          <pc:sldMk cId="1363760603" sldId="2076138257"/>
        </pc:sldMkLst>
        <pc:spChg chg="mod">
          <ac:chgData name="Julie Koesmarno" userId="31fed1c3-d6ac-4405-b68d-1920c7681777" providerId="ADAL" clId="{0CB91317-5D09-4EEB-862E-2B9A20821FEE}" dt="2020-11-26T00:46:39.523" v="4839" actId="20577"/>
          <ac:spMkLst>
            <pc:docMk/>
            <pc:sldMk cId="1363760603" sldId="2076138257"/>
            <ac:spMk id="2" creationId="{A103F8DD-6000-42FC-885E-3EC3C7AA2398}"/>
          </ac:spMkLst>
        </pc:spChg>
        <pc:spChg chg="add mod">
          <ac:chgData name="Julie Koesmarno" userId="31fed1c3-d6ac-4405-b68d-1920c7681777" providerId="ADAL" clId="{0CB91317-5D09-4EEB-862E-2B9A20821FEE}" dt="2020-11-26T00:46:44.652" v="4840" actId="1076"/>
          <ac:spMkLst>
            <pc:docMk/>
            <pc:sldMk cId="1363760603" sldId="2076138257"/>
            <ac:spMk id="3" creationId="{A100D4A6-3D5B-489A-95ED-FF2A0DD1CBA3}"/>
          </ac:spMkLst>
        </pc:spChg>
        <pc:spChg chg="mod">
          <ac:chgData name="Julie Koesmarno" userId="31fed1c3-d6ac-4405-b68d-1920c7681777" providerId="ADAL" clId="{0CB91317-5D09-4EEB-862E-2B9A20821FEE}" dt="2020-11-26T00:51:32.849" v="5178" actId="20577"/>
          <ac:spMkLst>
            <pc:docMk/>
            <pc:sldMk cId="1363760603" sldId="2076138257"/>
            <ac:spMk id="6" creationId="{DCBF5059-C0C0-4627-96CF-CF12127A900F}"/>
          </ac:spMkLst>
        </pc:spChg>
        <pc:spChg chg="mod">
          <ac:chgData name="Julie Koesmarno" userId="31fed1c3-d6ac-4405-b68d-1920c7681777" providerId="ADAL" clId="{0CB91317-5D09-4EEB-862E-2B9A20821FEE}" dt="2020-11-26T00:27:06.999" v="4457"/>
          <ac:spMkLst>
            <pc:docMk/>
            <pc:sldMk cId="1363760603" sldId="2076138257"/>
            <ac:spMk id="9" creationId="{AB5AE60C-863C-4F46-A161-2A182D18392D}"/>
          </ac:spMkLst>
        </pc:spChg>
        <pc:spChg chg="mod">
          <ac:chgData name="Julie Koesmarno" userId="31fed1c3-d6ac-4405-b68d-1920c7681777" providerId="ADAL" clId="{0CB91317-5D09-4EEB-862E-2B9A20821FEE}" dt="2020-11-26T00:44:08.612" v="4603" actId="1076"/>
          <ac:spMkLst>
            <pc:docMk/>
            <pc:sldMk cId="1363760603" sldId="2076138257"/>
            <ac:spMk id="12" creationId="{87205972-670A-4C8C-A71B-C6A4959E9669}"/>
          </ac:spMkLst>
        </pc:spChg>
        <pc:spChg chg="mod">
          <ac:chgData name="Julie Koesmarno" userId="31fed1c3-d6ac-4405-b68d-1920c7681777" providerId="ADAL" clId="{0CB91317-5D09-4EEB-862E-2B9A20821FEE}" dt="2020-11-26T00:44:21.414" v="4608"/>
          <ac:spMkLst>
            <pc:docMk/>
            <pc:sldMk cId="1363760603" sldId="2076138257"/>
            <ac:spMk id="15" creationId="{9C801FEC-8131-4348-95D6-4ED5EA43AA05}"/>
          </ac:spMkLst>
        </pc:spChg>
        <pc:spChg chg="mod">
          <ac:chgData name="Julie Koesmarno" userId="31fed1c3-d6ac-4405-b68d-1920c7681777" providerId="ADAL" clId="{0CB91317-5D09-4EEB-862E-2B9A20821FEE}" dt="2020-11-26T00:45:12.463" v="4617" actId="14100"/>
          <ac:spMkLst>
            <pc:docMk/>
            <pc:sldMk cId="1363760603" sldId="2076138257"/>
            <ac:spMk id="18" creationId="{4E6C9126-7ADF-47CB-BF9D-DD8264FD07C1}"/>
          </ac:spMkLst>
        </pc:spChg>
        <pc:grpChg chg="add del mod">
          <ac:chgData name="Julie Koesmarno" userId="31fed1c3-d6ac-4405-b68d-1920c7681777" providerId="ADAL" clId="{0CB91317-5D09-4EEB-862E-2B9A20821FEE}" dt="2020-11-26T00:27:08.089" v="4458"/>
          <ac:grpSpMkLst>
            <pc:docMk/>
            <pc:sldMk cId="1363760603" sldId="2076138257"/>
            <ac:grpSpMk id="7" creationId="{33899344-82A3-47EE-8EE9-2318B978F928}"/>
          </ac:grpSpMkLst>
        </pc:grpChg>
        <pc:grpChg chg="add mod">
          <ac:chgData name="Julie Koesmarno" userId="31fed1c3-d6ac-4405-b68d-1920c7681777" providerId="ADAL" clId="{0CB91317-5D09-4EEB-862E-2B9A20821FEE}" dt="2020-11-26T00:44:11.464" v="4604" actId="1076"/>
          <ac:grpSpMkLst>
            <pc:docMk/>
            <pc:sldMk cId="1363760603" sldId="2076138257"/>
            <ac:grpSpMk id="10" creationId="{6D5428CB-CA6E-4648-92E3-BA81C140AAE6}"/>
          </ac:grpSpMkLst>
        </pc:grpChg>
        <pc:grpChg chg="add mod">
          <ac:chgData name="Julie Koesmarno" userId="31fed1c3-d6ac-4405-b68d-1920c7681777" providerId="ADAL" clId="{0CB91317-5D09-4EEB-862E-2B9A20821FEE}" dt="2020-11-26T00:44:25.235" v="4609" actId="1076"/>
          <ac:grpSpMkLst>
            <pc:docMk/>
            <pc:sldMk cId="1363760603" sldId="2076138257"/>
            <ac:grpSpMk id="13" creationId="{E7ADD589-668A-4CB6-A276-39A49299160B}"/>
          </ac:grpSpMkLst>
        </pc:grpChg>
        <pc:grpChg chg="add mod">
          <ac:chgData name="Julie Koesmarno" userId="31fed1c3-d6ac-4405-b68d-1920c7681777" providerId="ADAL" clId="{0CB91317-5D09-4EEB-862E-2B9A20821FEE}" dt="2020-11-26T00:45:15.733" v="4618" actId="1076"/>
          <ac:grpSpMkLst>
            <pc:docMk/>
            <pc:sldMk cId="1363760603" sldId="2076138257"/>
            <ac:grpSpMk id="16" creationId="{0C3D2684-E3C7-40CA-8146-D56A474A67E7}"/>
          </ac:grpSpMkLst>
        </pc:grpChg>
        <pc:picChg chg="mod">
          <ac:chgData name="Julie Koesmarno" userId="31fed1c3-d6ac-4405-b68d-1920c7681777" providerId="ADAL" clId="{0CB91317-5D09-4EEB-862E-2B9A20821FEE}" dt="2020-11-26T00:27:06.999" v="4457"/>
          <ac:picMkLst>
            <pc:docMk/>
            <pc:sldMk cId="1363760603" sldId="2076138257"/>
            <ac:picMk id="8" creationId="{9E42C3DB-3BD3-42B6-A85A-42A4BBB3DE1B}"/>
          </ac:picMkLst>
        </pc:picChg>
        <pc:picChg chg="mod">
          <ac:chgData name="Julie Koesmarno" userId="31fed1c3-d6ac-4405-b68d-1920c7681777" providerId="ADAL" clId="{0CB91317-5D09-4EEB-862E-2B9A20821FEE}" dt="2020-11-26T00:43:58.405" v="4599"/>
          <ac:picMkLst>
            <pc:docMk/>
            <pc:sldMk cId="1363760603" sldId="2076138257"/>
            <ac:picMk id="11" creationId="{1E458332-F7C7-4337-942B-2FBFB06390B9}"/>
          </ac:picMkLst>
        </pc:picChg>
        <pc:picChg chg="mod">
          <ac:chgData name="Julie Koesmarno" userId="31fed1c3-d6ac-4405-b68d-1920c7681777" providerId="ADAL" clId="{0CB91317-5D09-4EEB-862E-2B9A20821FEE}" dt="2020-11-26T00:44:21.414" v="4608"/>
          <ac:picMkLst>
            <pc:docMk/>
            <pc:sldMk cId="1363760603" sldId="2076138257"/>
            <ac:picMk id="14" creationId="{99B69841-A0C0-43E1-97D7-5BA8C123C112}"/>
          </ac:picMkLst>
        </pc:picChg>
        <pc:picChg chg="mod">
          <ac:chgData name="Julie Koesmarno" userId="31fed1c3-d6ac-4405-b68d-1920c7681777" providerId="ADAL" clId="{0CB91317-5D09-4EEB-862E-2B9A20821FEE}" dt="2020-11-26T00:44:56.164" v="4614" actId="14100"/>
          <ac:picMkLst>
            <pc:docMk/>
            <pc:sldMk cId="1363760603" sldId="2076138257"/>
            <ac:picMk id="17" creationId="{C8B3C7BB-677F-4209-90A8-C57C57976BA5}"/>
          </ac:picMkLst>
        </pc:picChg>
      </pc:sldChg>
      <pc:sldChg chg="addSp delSp modSp mod">
        <pc:chgData name="Julie Koesmarno" userId="31fed1c3-d6ac-4405-b68d-1920c7681777" providerId="ADAL" clId="{0CB91317-5D09-4EEB-862E-2B9A20821FEE}" dt="2020-11-25T19:44:34.410" v="2564"/>
        <pc:sldMkLst>
          <pc:docMk/>
          <pc:sldMk cId="2918440647" sldId="2076138259"/>
        </pc:sldMkLst>
        <pc:spChg chg="del mod">
          <ac:chgData name="Julie Koesmarno" userId="31fed1c3-d6ac-4405-b68d-1920c7681777" providerId="ADAL" clId="{0CB91317-5D09-4EEB-862E-2B9A20821FEE}" dt="2020-11-25T19:44:33.850" v="2563" actId="478"/>
          <ac:spMkLst>
            <pc:docMk/>
            <pc:sldMk cId="2918440647" sldId="2076138259"/>
            <ac:spMk id="2" creationId="{A103F8DD-6000-42FC-885E-3EC3C7AA2398}"/>
          </ac:spMkLst>
        </pc:spChg>
        <pc:spChg chg="add mod">
          <ac:chgData name="Julie Koesmarno" userId="31fed1c3-d6ac-4405-b68d-1920c7681777" providerId="ADAL" clId="{0CB91317-5D09-4EEB-862E-2B9A20821FEE}" dt="2020-11-25T19:44:33.850" v="2563" actId="478"/>
          <ac:spMkLst>
            <pc:docMk/>
            <pc:sldMk cId="2918440647" sldId="2076138259"/>
            <ac:spMk id="8" creationId="{A14E9726-9C33-43C0-9C49-9FC4686FB118}"/>
          </ac:spMkLst>
        </pc:spChg>
        <pc:spChg chg="add mod">
          <ac:chgData name="Julie Koesmarno" userId="31fed1c3-d6ac-4405-b68d-1920c7681777" providerId="ADAL" clId="{0CB91317-5D09-4EEB-862E-2B9A20821FEE}" dt="2020-11-25T19:44:34.410" v="2564"/>
          <ac:spMkLst>
            <pc:docMk/>
            <pc:sldMk cId="2918440647" sldId="2076138259"/>
            <ac:spMk id="11" creationId="{878B9C00-78A5-4A69-A37F-333ED17BAC4E}"/>
          </ac:spMkLst>
        </pc:spChg>
        <pc:picChg chg="del mod">
          <ac:chgData name="Julie Koesmarno" userId="31fed1c3-d6ac-4405-b68d-1920c7681777" providerId="ADAL" clId="{0CB91317-5D09-4EEB-862E-2B9A20821FEE}" dt="2020-11-25T19:44:33.850" v="2563" actId="478"/>
          <ac:picMkLst>
            <pc:docMk/>
            <pc:sldMk cId="2918440647" sldId="2076138259"/>
            <ac:picMk id="3" creationId="{2B8AFFC3-6CFE-45E6-BEF1-500245B0536A}"/>
          </ac:picMkLst>
        </pc:picChg>
        <pc:picChg chg="add mod">
          <ac:chgData name="Julie Koesmarno" userId="31fed1c3-d6ac-4405-b68d-1920c7681777" providerId="ADAL" clId="{0CB91317-5D09-4EEB-862E-2B9A20821FEE}" dt="2020-11-25T19:44:34.410" v="2564"/>
          <ac:picMkLst>
            <pc:docMk/>
            <pc:sldMk cId="2918440647" sldId="2076138259"/>
            <ac:picMk id="10" creationId="{BE6CCC9E-D9D5-45EA-90BC-2C81249DB1F9}"/>
          </ac:picMkLst>
        </pc:picChg>
      </pc:sldChg>
      <pc:sldChg chg="del">
        <pc:chgData name="Julie Koesmarno" userId="31fed1c3-d6ac-4405-b68d-1920c7681777" providerId="ADAL" clId="{0CB91317-5D09-4EEB-862E-2B9A20821FEE}" dt="2020-11-26T01:15:55.525" v="5611" actId="47"/>
        <pc:sldMkLst>
          <pc:docMk/>
          <pc:sldMk cId="525536263" sldId="2076138260"/>
        </pc:sldMkLst>
      </pc:sldChg>
      <pc:sldChg chg="addSp delSp modSp mod">
        <pc:chgData name="Julie Koesmarno" userId="31fed1c3-d6ac-4405-b68d-1920c7681777" providerId="ADAL" clId="{0CB91317-5D09-4EEB-862E-2B9A20821FEE}" dt="2020-11-25T21:48:37.625" v="3247" actId="1076"/>
        <pc:sldMkLst>
          <pc:docMk/>
          <pc:sldMk cId="1300469211" sldId="2076138262"/>
        </pc:sldMkLst>
        <pc:spChg chg="del mod">
          <ac:chgData name="Julie Koesmarno" userId="31fed1c3-d6ac-4405-b68d-1920c7681777" providerId="ADAL" clId="{0CB91317-5D09-4EEB-862E-2B9A20821FEE}" dt="2020-11-25T21:26:11.593" v="3196" actId="478"/>
          <ac:spMkLst>
            <pc:docMk/>
            <pc:sldMk cId="1300469211" sldId="2076138262"/>
            <ac:spMk id="3" creationId="{4436039C-40C6-40C9-8676-EB4C281EDB55}"/>
          </ac:spMkLst>
        </pc:spChg>
        <pc:spChg chg="mod">
          <ac:chgData name="Julie Koesmarno" userId="31fed1c3-d6ac-4405-b68d-1920c7681777" providerId="ADAL" clId="{0CB91317-5D09-4EEB-862E-2B9A20821FEE}" dt="2020-11-25T21:48:22.934" v="3237" actId="14100"/>
          <ac:spMkLst>
            <pc:docMk/>
            <pc:sldMk cId="1300469211" sldId="2076138262"/>
            <ac:spMk id="6" creationId="{DCBF5059-C0C0-4627-96CF-CF12127A900F}"/>
          </ac:spMkLst>
        </pc:spChg>
        <pc:spChg chg="add del mod">
          <ac:chgData name="Julie Koesmarno" userId="31fed1c3-d6ac-4405-b68d-1920c7681777" providerId="ADAL" clId="{0CB91317-5D09-4EEB-862E-2B9A20821FEE}" dt="2020-11-25T21:47:41.352" v="3222" actId="478"/>
          <ac:spMkLst>
            <pc:docMk/>
            <pc:sldMk cId="1300469211" sldId="2076138262"/>
            <ac:spMk id="7" creationId="{33DFB41F-7A17-4B1C-BA67-1B254C25E937}"/>
          </ac:spMkLst>
        </pc:spChg>
        <pc:spChg chg="mod">
          <ac:chgData name="Julie Koesmarno" userId="31fed1c3-d6ac-4405-b68d-1920c7681777" providerId="ADAL" clId="{0CB91317-5D09-4EEB-862E-2B9A20821FEE}" dt="2020-11-25T21:48:37.625" v="3247" actId="1076"/>
          <ac:spMkLst>
            <pc:docMk/>
            <pc:sldMk cId="1300469211" sldId="2076138262"/>
            <ac:spMk id="18" creationId="{4B9AC96A-B89D-4D6F-89F2-B0B97A227F24}"/>
          </ac:spMkLst>
        </pc:spChg>
        <pc:picChg chg="add mod">
          <ac:chgData name="Julie Koesmarno" userId="31fed1c3-d6ac-4405-b68d-1920c7681777" providerId="ADAL" clId="{0CB91317-5D09-4EEB-862E-2B9A20821FEE}" dt="2020-11-25T21:48:09.957" v="3230" actId="1076"/>
          <ac:picMkLst>
            <pc:docMk/>
            <pc:sldMk cId="1300469211" sldId="2076138262"/>
            <ac:picMk id="8" creationId="{F599AF60-886A-48EF-80B8-C469761FAECF}"/>
          </ac:picMkLst>
        </pc:picChg>
      </pc:sldChg>
      <pc:sldChg chg="modSp add mod">
        <pc:chgData name="Julie Koesmarno" userId="31fed1c3-d6ac-4405-b68d-1920c7681777" providerId="ADAL" clId="{0CB91317-5D09-4EEB-862E-2B9A20821FEE}" dt="2020-11-25T17:57:11.251" v="344" actId="20577"/>
        <pc:sldMkLst>
          <pc:docMk/>
          <pc:sldMk cId="1903600944" sldId="2076138263"/>
        </pc:sldMkLst>
        <pc:spChg chg="mod">
          <ac:chgData name="Julie Koesmarno" userId="31fed1c3-d6ac-4405-b68d-1920c7681777" providerId="ADAL" clId="{0CB91317-5D09-4EEB-862E-2B9A20821FEE}" dt="2020-11-25T17:57:11.251" v="344" actId="20577"/>
          <ac:spMkLst>
            <pc:docMk/>
            <pc:sldMk cId="1903600944" sldId="2076138263"/>
            <ac:spMk id="2" creationId="{AB1D6409-1004-4441-9B48-E69055A44F88}"/>
          </ac:spMkLst>
        </pc:spChg>
      </pc:sldChg>
      <pc:sldChg chg="modSp add mod ord">
        <pc:chgData name="Julie Koesmarno" userId="31fed1c3-d6ac-4405-b68d-1920c7681777" providerId="ADAL" clId="{0CB91317-5D09-4EEB-862E-2B9A20821FEE}" dt="2020-11-25T18:15:29.687" v="1349" actId="255"/>
        <pc:sldMkLst>
          <pc:docMk/>
          <pc:sldMk cId="490644561" sldId="2076138264"/>
        </pc:sldMkLst>
        <pc:spChg chg="mod">
          <ac:chgData name="Julie Koesmarno" userId="31fed1c3-d6ac-4405-b68d-1920c7681777" providerId="ADAL" clId="{0CB91317-5D09-4EEB-862E-2B9A20821FEE}" dt="2020-11-25T17:57:36.121" v="371" actId="20577"/>
          <ac:spMkLst>
            <pc:docMk/>
            <pc:sldMk cId="490644561" sldId="2076138264"/>
            <ac:spMk id="2" creationId="{A103F8DD-6000-42FC-885E-3EC3C7AA2398}"/>
          </ac:spMkLst>
        </pc:spChg>
        <pc:spChg chg="mod">
          <ac:chgData name="Julie Koesmarno" userId="31fed1c3-d6ac-4405-b68d-1920c7681777" providerId="ADAL" clId="{0CB91317-5D09-4EEB-862E-2B9A20821FEE}" dt="2020-11-25T18:15:29.687" v="1349" actId="255"/>
          <ac:spMkLst>
            <pc:docMk/>
            <pc:sldMk cId="490644561" sldId="2076138264"/>
            <ac:spMk id="6" creationId="{DCBF5059-C0C0-4627-96CF-CF12127A900F}"/>
          </ac:spMkLst>
        </pc:spChg>
      </pc:sldChg>
      <pc:sldChg chg="addSp">
        <pc:chgData name="Julie Koesmarno" userId="31fed1c3-d6ac-4405-b68d-1920c7681777" providerId="ADAL" clId="{0CB91317-5D09-4EEB-862E-2B9A20821FEE}" dt="2020-11-25T18:59:58.017" v="1826"/>
        <pc:sldMkLst>
          <pc:docMk/>
          <pc:sldMk cId="15877245" sldId="2076138265"/>
        </pc:sldMkLst>
        <pc:picChg chg="add">
          <ac:chgData name="Julie Koesmarno" userId="31fed1c3-d6ac-4405-b68d-1920c7681777" providerId="ADAL" clId="{0CB91317-5D09-4EEB-862E-2B9A20821FEE}" dt="2020-11-25T18:59:58.017" v="1826"/>
          <ac:picMkLst>
            <pc:docMk/>
            <pc:sldMk cId="15877245" sldId="2076138265"/>
            <ac:picMk id="3074" creationId="{948672AC-CE15-47D6-8247-96C724312B22}"/>
          </ac:picMkLst>
        </pc:picChg>
      </pc:sldChg>
      <pc:sldChg chg="addSp delSp modSp add del mod delAnim modAnim">
        <pc:chgData name="Julie Koesmarno" userId="31fed1c3-d6ac-4405-b68d-1920c7681777" providerId="ADAL" clId="{0CB91317-5D09-4EEB-862E-2B9A20821FEE}" dt="2020-11-25T22:02:50.703" v="3250" actId="20577"/>
        <pc:sldMkLst>
          <pc:docMk/>
          <pc:sldMk cId="3730815812" sldId="2076138265"/>
        </pc:sldMkLst>
        <pc:spChg chg="add mod topLvl">
          <ac:chgData name="Julie Koesmarno" userId="31fed1c3-d6ac-4405-b68d-1920c7681777" providerId="ADAL" clId="{0CB91317-5D09-4EEB-862E-2B9A20821FEE}" dt="2020-11-25T19:36:52.968" v="2538" actId="165"/>
          <ac:spMkLst>
            <pc:docMk/>
            <pc:sldMk cId="3730815812" sldId="2076138265"/>
            <ac:spMk id="2" creationId="{7A8C5ADE-F3BD-4109-8F67-30695B69F5A6}"/>
          </ac:spMkLst>
        </pc:spChg>
        <pc:spChg chg="del">
          <ac:chgData name="Julie Koesmarno" userId="31fed1c3-d6ac-4405-b68d-1920c7681777" providerId="ADAL" clId="{0CB91317-5D09-4EEB-862E-2B9A20821FEE}" dt="2020-11-25T18:28:35.356" v="1603" actId="478"/>
          <ac:spMkLst>
            <pc:docMk/>
            <pc:sldMk cId="3730815812" sldId="2076138265"/>
            <ac:spMk id="2" creationId="{A103F8DD-6000-42FC-885E-3EC3C7AA2398}"/>
          </ac:spMkLst>
        </pc:spChg>
        <pc:spChg chg="add mod">
          <ac:chgData name="Julie Koesmarno" userId="31fed1c3-d6ac-4405-b68d-1920c7681777" providerId="ADAL" clId="{0CB91317-5D09-4EEB-862E-2B9A20821FEE}" dt="2020-11-25T18:34:42.675" v="1808" actId="207"/>
          <ac:spMkLst>
            <pc:docMk/>
            <pc:sldMk cId="3730815812" sldId="2076138265"/>
            <ac:spMk id="3" creationId="{DF8A0C28-B34E-4D60-A666-880CC6F8180A}"/>
          </ac:spMkLst>
        </pc:spChg>
        <pc:spChg chg="mod">
          <ac:chgData name="Julie Koesmarno" userId="31fed1c3-d6ac-4405-b68d-1920c7681777" providerId="ADAL" clId="{0CB91317-5D09-4EEB-862E-2B9A20821FEE}" dt="2020-11-25T18:25:23.373" v="1584" actId="1076"/>
          <ac:spMkLst>
            <pc:docMk/>
            <pc:sldMk cId="3730815812" sldId="2076138265"/>
            <ac:spMk id="5" creationId="{CCC4EAD1-D0DC-494E-8286-332E2E63F680}"/>
          </ac:spMkLst>
        </pc:spChg>
        <pc:spChg chg="del">
          <ac:chgData name="Julie Koesmarno" userId="31fed1c3-d6ac-4405-b68d-1920c7681777" providerId="ADAL" clId="{0CB91317-5D09-4EEB-862E-2B9A20821FEE}" dt="2020-11-25T18:25:12.945" v="1582" actId="478"/>
          <ac:spMkLst>
            <pc:docMk/>
            <pc:sldMk cId="3730815812" sldId="2076138265"/>
            <ac:spMk id="6" creationId="{DCBF5059-C0C0-4627-96CF-CF12127A900F}"/>
          </ac:spMkLst>
        </pc:spChg>
        <pc:spChg chg="mod">
          <ac:chgData name="Julie Koesmarno" userId="31fed1c3-d6ac-4405-b68d-1920c7681777" providerId="ADAL" clId="{0CB91317-5D09-4EEB-862E-2B9A20821FEE}" dt="2020-11-25T18:25:23.373" v="1584" actId="1076"/>
          <ac:spMkLst>
            <pc:docMk/>
            <pc:sldMk cId="3730815812" sldId="2076138265"/>
            <ac:spMk id="7" creationId="{81064F77-ED61-41A2-8D8E-FC772933CE03}"/>
          </ac:spMkLst>
        </pc:spChg>
        <pc:spChg chg="mod">
          <ac:chgData name="Julie Koesmarno" userId="31fed1c3-d6ac-4405-b68d-1920c7681777" providerId="ADAL" clId="{0CB91317-5D09-4EEB-862E-2B9A20821FEE}" dt="2020-11-25T18:25:23.373" v="1584" actId="1076"/>
          <ac:spMkLst>
            <pc:docMk/>
            <pc:sldMk cId="3730815812" sldId="2076138265"/>
            <ac:spMk id="8" creationId="{C0731936-31F8-4BA7-8544-EE5957125A33}"/>
          </ac:spMkLst>
        </pc:spChg>
        <pc:spChg chg="mod">
          <ac:chgData name="Julie Koesmarno" userId="31fed1c3-d6ac-4405-b68d-1920c7681777" providerId="ADAL" clId="{0CB91317-5D09-4EEB-862E-2B9A20821FEE}" dt="2020-11-25T18:25:23.373" v="1584" actId="1076"/>
          <ac:spMkLst>
            <pc:docMk/>
            <pc:sldMk cId="3730815812" sldId="2076138265"/>
            <ac:spMk id="9" creationId="{B9B91341-29CA-48B4-9B13-BACCA99EBBDC}"/>
          </ac:spMkLst>
        </pc:spChg>
        <pc:spChg chg="mod">
          <ac:chgData name="Julie Koesmarno" userId="31fed1c3-d6ac-4405-b68d-1920c7681777" providerId="ADAL" clId="{0CB91317-5D09-4EEB-862E-2B9A20821FEE}" dt="2020-11-25T18:25:23.373" v="1584" actId="1076"/>
          <ac:spMkLst>
            <pc:docMk/>
            <pc:sldMk cId="3730815812" sldId="2076138265"/>
            <ac:spMk id="10" creationId="{CDADAAE5-DCC8-4335-A162-86AC184C601E}"/>
          </ac:spMkLst>
        </pc:spChg>
        <pc:spChg chg="mod">
          <ac:chgData name="Julie Koesmarno" userId="31fed1c3-d6ac-4405-b68d-1920c7681777" providerId="ADAL" clId="{0CB91317-5D09-4EEB-862E-2B9A20821FEE}" dt="2020-11-25T18:25:23.373" v="1584" actId="1076"/>
          <ac:spMkLst>
            <pc:docMk/>
            <pc:sldMk cId="3730815812" sldId="2076138265"/>
            <ac:spMk id="11" creationId="{A6ABE1F0-3172-49B2-B28B-4D58A28D6B87}"/>
          </ac:spMkLst>
        </pc:spChg>
        <pc:spChg chg="mod">
          <ac:chgData name="Julie Koesmarno" userId="31fed1c3-d6ac-4405-b68d-1920c7681777" providerId="ADAL" clId="{0CB91317-5D09-4EEB-862E-2B9A20821FEE}" dt="2020-11-25T18:25:23.373" v="1584" actId="1076"/>
          <ac:spMkLst>
            <pc:docMk/>
            <pc:sldMk cId="3730815812" sldId="2076138265"/>
            <ac:spMk id="12" creationId="{D2FB2EEA-8EA1-4C5D-BD7C-0635966B3C70}"/>
          </ac:spMkLst>
        </pc:spChg>
        <pc:spChg chg="mod">
          <ac:chgData name="Julie Koesmarno" userId="31fed1c3-d6ac-4405-b68d-1920c7681777" providerId="ADAL" clId="{0CB91317-5D09-4EEB-862E-2B9A20821FEE}" dt="2020-11-25T18:25:23.373" v="1584" actId="1076"/>
          <ac:spMkLst>
            <pc:docMk/>
            <pc:sldMk cId="3730815812" sldId="2076138265"/>
            <ac:spMk id="13" creationId="{5536D76F-BE63-49A0-9FE5-F46AD5764604}"/>
          </ac:spMkLst>
        </pc:spChg>
        <pc:spChg chg="mod">
          <ac:chgData name="Julie Koesmarno" userId="31fed1c3-d6ac-4405-b68d-1920c7681777" providerId="ADAL" clId="{0CB91317-5D09-4EEB-862E-2B9A20821FEE}" dt="2020-11-25T18:25:23.373" v="1584" actId="1076"/>
          <ac:spMkLst>
            <pc:docMk/>
            <pc:sldMk cId="3730815812" sldId="2076138265"/>
            <ac:spMk id="14" creationId="{30E0D11C-312C-4BDA-9C4F-ADFEA9524AA3}"/>
          </ac:spMkLst>
        </pc:spChg>
        <pc:spChg chg="mod">
          <ac:chgData name="Julie Koesmarno" userId="31fed1c3-d6ac-4405-b68d-1920c7681777" providerId="ADAL" clId="{0CB91317-5D09-4EEB-862E-2B9A20821FEE}" dt="2020-11-25T18:25:23.373" v="1584" actId="1076"/>
          <ac:spMkLst>
            <pc:docMk/>
            <pc:sldMk cId="3730815812" sldId="2076138265"/>
            <ac:spMk id="15" creationId="{4C17E3A6-ACC3-47D3-AE2E-E52A3782B4AA}"/>
          </ac:spMkLst>
        </pc:spChg>
        <pc:spChg chg="mod">
          <ac:chgData name="Julie Koesmarno" userId="31fed1c3-d6ac-4405-b68d-1920c7681777" providerId="ADAL" clId="{0CB91317-5D09-4EEB-862E-2B9A20821FEE}" dt="2020-11-25T18:25:23.373" v="1584" actId="1076"/>
          <ac:spMkLst>
            <pc:docMk/>
            <pc:sldMk cId="3730815812" sldId="2076138265"/>
            <ac:spMk id="16" creationId="{1A7C7CF5-4C5F-4AC8-A854-86E2B65051EF}"/>
          </ac:spMkLst>
        </pc:spChg>
        <pc:spChg chg="mod">
          <ac:chgData name="Julie Koesmarno" userId="31fed1c3-d6ac-4405-b68d-1920c7681777" providerId="ADAL" clId="{0CB91317-5D09-4EEB-862E-2B9A20821FEE}" dt="2020-11-25T18:25:23.373" v="1584" actId="1076"/>
          <ac:spMkLst>
            <pc:docMk/>
            <pc:sldMk cId="3730815812" sldId="2076138265"/>
            <ac:spMk id="17" creationId="{B839F788-8974-4749-BE79-17BFF84394F9}"/>
          </ac:spMkLst>
        </pc:spChg>
        <pc:spChg chg="mod">
          <ac:chgData name="Julie Koesmarno" userId="31fed1c3-d6ac-4405-b68d-1920c7681777" providerId="ADAL" clId="{0CB91317-5D09-4EEB-862E-2B9A20821FEE}" dt="2020-11-25T18:25:23.373" v="1584" actId="1076"/>
          <ac:spMkLst>
            <pc:docMk/>
            <pc:sldMk cId="3730815812" sldId="2076138265"/>
            <ac:spMk id="18" creationId="{783AA591-21B0-4555-8FC9-B28C79717271}"/>
          </ac:spMkLst>
        </pc:spChg>
        <pc:spChg chg="mod">
          <ac:chgData name="Julie Koesmarno" userId="31fed1c3-d6ac-4405-b68d-1920c7681777" providerId="ADAL" clId="{0CB91317-5D09-4EEB-862E-2B9A20821FEE}" dt="2020-11-25T18:25:23.373" v="1584" actId="1076"/>
          <ac:spMkLst>
            <pc:docMk/>
            <pc:sldMk cId="3730815812" sldId="2076138265"/>
            <ac:spMk id="19" creationId="{E6591CAC-F88F-4896-923B-6944D0BB7169}"/>
          </ac:spMkLst>
        </pc:spChg>
        <pc:spChg chg="mod">
          <ac:chgData name="Julie Koesmarno" userId="31fed1c3-d6ac-4405-b68d-1920c7681777" providerId="ADAL" clId="{0CB91317-5D09-4EEB-862E-2B9A20821FEE}" dt="2020-11-25T18:25:23.373" v="1584" actId="1076"/>
          <ac:spMkLst>
            <pc:docMk/>
            <pc:sldMk cId="3730815812" sldId="2076138265"/>
            <ac:spMk id="20" creationId="{0B909EA2-B95C-485A-90A3-A8AA02A72CBB}"/>
          </ac:spMkLst>
        </pc:spChg>
        <pc:spChg chg="mod">
          <ac:chgData name="Julie Koesmarno" userId="31fed1c3-d6ac-4405-b68d-1920c7681777" providerId="ADAL" clId="{0CB91317-5D09-4EEB-862E-2B9A20821FEE}" dt="2020-11-25T18:25:23.373" v="1584" actId="1076"/>
          <ac:spMkLst>
            <pc:docMk/>
            <pc:sldMk cId="3730815812" sldId="2076138265"/>
            <ac:spMk id="21" creationId="{205FAFF1-E87F-4C5B-8B82-9F99DD26E378}"/>
          </ac:spMkLst>
        </pc:spChg>
        <pc:spChg chg="mod">
          <ac:chgData name="Julie Koesmarno" userId="31fed1c3-d6ac-4405-b68d-1920c7681777" providerId="ADAL" clId="{0CB91317-5D09-4EEB-862E-2B9A20821FEE}" dt="2020-11-25T18:25:23.373" v="1584" actId="1076"/>
          <ac:spMkLst>
            <pc:docMk/>
            <pc:sldMk cId="3730815812" sldId="2076138265"/>
            <ac:spMk id="22" creationId="{33D334EB-0592-42ED-A266-2C79C74ACBA8}"/>
          </ac:spMkLst>
        </pc:spChg>
        <pc:spChg chg="mod">
          <ac:chgData name="Julie Koesmarno" userId="31fed1c3-d6ac-4405-b68d-1920c7681777" providerId="ADAL" clId="{0CB91317-5D09-4EEB-862E-2B9A20821FEE}" dt="2020-11-25T18:25:23.373" v="1584" actId="1076"/>
          <ac:spMkLst>
            <pc:docMk/>
            <pc:sldMk cId="3730815812" sldId="2076138265"/>
            <ac:spMk id="23" creationId="{FB840C64-E2B3-4BD7-B33C-A03DEB9BB26E}"/>
          </ac:spMkLst>
        </pc:spChg>
        <pc:spChg chg="mod">
          <ac:chgData name="Julie Koesmarno" userId="31fed1c3-d6ac-4405-b68d-1920c7681777" providerId="ADAL" clId="{0CB91317-5D09-4EEB-862E-2B9A20821FEE}" dt="2020-11-25T18:25:23.373" v="1584" actId="1076"/>
          <ac:spMkLst>
            <pc:docMk/>
            <pc:sldMk cId="3730815812" sldId="2076138265"/>
            <ac:spMk id="24" creationId="{6F6F5072-F1FF-4B9C-AA97-29FC0D6F6E30}"/>
          </ac:spMkLst>
        </pc:spChg>
        <pc:spChg chg="mod">
          <ac:chgData name="Julie Koesmarno" userId="31fed1c3-d6ac-4405-b68d-1920c7681777" providerId="ADAL" clId="{0CB91317-5D09-4EEB-862E-2B9A20821FEE}" dt="2020-11-25T18:25:23.373" v="1584" actId="1076"/>
          <ac:spMkLst>
            <pc:docMk/>
            <pc:sldMk cId="3730815812" sldId="2076138265"/>
            <ac:spMk id="25" creationId="{D3EDCEB1-CF74-4AAD-892C-60ED663E2B4C}"/>
          </ac:spMkLst>
        </pc:spChg>
        <pc:spChg chg="mod">
          <ac:chgData name="Julie Koesmarno" userId="31fed1c3-d6ac-4405-b68d-1920c7681777" providerId="ADAL" clId="{0CB91317-5D09-4EEB-862E-2B9A20821FEE}" dt="2020-11-25T18:25:23.373" v="1584" actId="1076"/>
          <ac:spMkLst>
            <pc:docMk/>
            <pc:sldMk cId="3730815812" sldId="2076138265"/>
            <ac:spMk id="26" creationId="{3EDF7DEA-B823-4C8D-8220-DCF37B52B62F}"/>
          </ac:spMkLst>
        </pc:spChg>
        <pc:spChg chg="mod">
          <ac:chgData name="Julie Koesmarno" userId="31fed1c3-d6ac-4405-b68d-1920c7681777" providerId="ADAL" clId="{0CB91317-5D09-4EEB-862E-2B9A20821FEE}" dt="2020-11-25T18:25:23.373" v="1584" actId="1076"/>
          <ac:spMkLst>
            <pc:docMk/>
            <pc:sldMk cId="3730815812" sldId="2076138265"/>
            <ac:spMk id="27" creationId="{B2E44AE9-1AA2-4406-9FEF-69E74B3225CB}"/>
          </ac:spMkLst>
        </pc:spChg>
        <pc:spChg chg="mod">
          <ac:chgData name="Julie Koesmarno" userId="31fed1c3-d6ac-4405-b68d-1920c7681777" providerId="ADAL" clId="{0CB91317-5D09-4EEB-862E-2B9A20821FEE}" dt="2020-11-25T18:25:23.373" v="1584" actId="1076"/>
          <ac:spMkLst>
            <pc:docMk/>
            <pc:sldMk cId="3730815812" sldId="2076138265"/>
            <ac:spMk id="28" creationId="{9D1D3A72-AFE1-4EF0-8E0F-17CFC8F5BED7}"/>
          </ac:spMkLst>
        </pc:spChg>
        <pc:spChg chg="mod">
          <ac:chgData name="Julie Koesmarno" userId="31fed1c3-d6ac-4405-b68d-1920c7681777" providerId="ADAL" clId="{0CB91317-5D09-4EEB-862E-2B9A20821FEE}" dt="2020-11-25T18:25:23.373" v="1584" actId="1076"/>
          <ac:spMkLst>
            <pc:docMk/>
            <pc:sldMk cId="3730815812" sldId="2076138265"/>
            <ac:spMk id="29" creationId="{F11E6846-86D5-434E-B74A-49F53B9B51D9}"/>
          </ac:spMkLst>
        </pc:spChg>
        <pc:spChg chg="mod">
          <ac:chgData name="Julie Koesmarno" userId="31fed1c3-d6ac-4405-b68d-1920c7681777" providerId="ADAL" clId="{0CB91317-5D09-4EEB-862E-2B9A20821FEE}" dt="2020-11-25T18:25:23.373" v="1584" actId="1076"/>
          <ac:spMkLst>
            <pc:docMk/>
            <pc:sldMk cId="3730815812" sldId="2076138265"/>
            <ac:spMk id="30" creationId="{53030A64-46D8-4366-A1F6-17BA907F2F61}"/>
          </ac:spMkLst>
        </pc:spChg>
        <pc:spChg chg="mod">
          <ac:chgData name="Julie Koesmarno" userId="31fed1c3-d6ac-4405-b68d-1920c7681777" providerId="ADAL" clId="{0CB91317-5D09-4EEB-862E-2B9A20821FEE}" dt="2020-11-25T18:25:23.373" v="1584" actId="1076"/>
          <ac:spMkLst>
            <pc:docMk/>
            <pc:sldMk cId="3730815812" sldId="2076138265"/>
            <ac:spMk id="31" creationId="{E9A9D163-BB62-43DD-8735-77B12FFAD152}"/>
          </ac:spMkLst>
        </pc:spChg>
        <pc:spChg chg="mod">
          <ac:chgData name="Julie Koesmarno" userId="31fed1c3-d6ac-4405-b68d-1920c7681777" providerId="ADAL" clId="{0CB91317-5D09-4EEB-862E-2B9A20821FEE}" dt="2020-11-25T18:25:23.373" v="1584" actId="1076"/>
          <ac:spMkLst>
            <pc:docMk/>
            <pc:sldMk cId="3730815812" sldId="2076138265"/>
            <ac:spMk id="32" creationId="{53EF921C-3374-47EC-A6D9-EFBD28D99080}"/>
          </ac:spMkLst>
        </pc:spChg>
        <pc:spChg chg="mod">
          <ac:chgData name="Julie Koesmarno" userId="31fed1c3-d6ac-4405-b68d-1920c7681777" providerId="ADAL" clId="{0CB91317-5D09-4EEB-862E-2B9A20821FEE}" dt="2020-11-25T18:25:23.373" v="1584" actId="1076"/>
          <ac:spMkLst>
            <pc:docMk/>
            <pc:sldMk cId="3730815812" sldId="2076138265"/>
            <ac:spMk id="33" creationId="{FCE3DC0F-C8FF-43D8-A1DF-571075D065A1}"/>
          </ac:spMkLst>
        </pc:spChg>
        <pc:spChg chg="mod">
          <ac:chgData name="Julie Koesmarno" userId="31fed1c3-d6ac-4405-b68d-1920c7681777" providerId="ADAL" clId="{0CB91317-5D09-4EEB-862E-2B9A20821FEE}" dt="2020-11-25T18:25:23.373" v="1584" actId="1076"/>
          <ac:spMkLst>
            <pc:docMk/>
            <pc:sldMk cId="3730815812" sldId="2076138265"/>
            <ac:spMk id="34" creationId="{58CAA9DC-2C9A-4310-8E93-3475CA87A2A7}"/>
          </ac:spMkLst>
        </pc:spChg>
        <pc:spChg chg="add mod">
          <ac:chgData name="Julie Koesmarno" userId="31fed1c3-d6ac-4405-b68d-1920c7681777" providerId="ADAL" clId="{0CB91317-5D09-4EEB-862E-2B9A20821FEE}" dt="2020-11-25T22:02:50.703" v="3250" actId="20577"/>
          <ac:spMkLst>
            <pc:docMk/>
            <pc:sldMk cId="3730815812" sldId="2076138265"/>
            <ac:spMk id="35" creationId="{F61480E5-5EC2-4E99-BB75-2625D16EF4EE}"/>
          </ac:spMkLst>
        </pc:spChg>
        <pc:spChg chg="add mod topLvl">
          <ac:chgData name="Julie Koesmarno" userId="31fed1c3-d6ac-4405-b68d-1920c7681777" providerId="ADAL" clId="{0CB91317-5D09-4EEB-862E-2B9A20821FEE}" dt="2020-11-25T18:34:44.908" v="1809" actId="207"/>
          <ac:spMkLst>
            <pc:docMk/>
            <pc:sldMk cId="3730815812" sldId="2076138265"/>
            <ac:spMk id="36" creationId="{88105D2F-74E4-4F6A-8367-D390455FA089}"/>
          </ac:spMkLst>
        </pc:spChg>
        <pc:spChg chg="add del mod">
          <ac:chgData name="Julie Koesmarno" userId="31fed1c3-d6ac-4405-b68d-1920c7681777" providerId="ADAL" clId="{0CB91317-5D09-4EEB-862E-2B9A20821FEE}" dt="2020-11-25T18:25:18.508" v="1583" actId="478"/>
          <ac:spMkLst>
            <pc:docMk/>
            <pc:sldMk cId="3730815812" sldId="2076138265"/>
            <ac:spMk id="38" creationId="{FA9DFAEF-09EC-4E5B-B725-B6776CE05521}"/>
          </ac:spMkLst>
        </pc:spChg>
        <pc:spChg chg="add del mod">
          <ac:chgData name="Julie Koesmarno" userId="31fed1c3-d6ac-4405-b68d-1920c7681777" providerId="ADAL" clId="{0CB91317-5D09-4EEB-862E-2B9A20821FEE}" dt="2020-11-25T18:30:17.938" v="1719" actId="478"/>
          <ac:spMkLst>
            <pc:docMk/>
            <pc:sldMk cId="3730815812" sldId="2076138265"/>
            <ac:spMk id="48" creationId="{82C8F8B0-A371-4736-91DB-DD5F4B98AD62}"/>
          </ac:spMkLst>
        </pc:spChg>
        <pc:spChg chg="add mod">
          <ac:chgData name="Julie Koesmarno" userId="31fed1c3-d6ac-4405-b68d-1920c7681777" providerId="ADAL" clId="{0CB91317-5D09-4EEB-862E-2B9A20821FEE}" dt="2020-11-25T18:30:25.735" v="1720" actId="1076"/>
          <ac:spMkLst>
            <pc:docMk/>
            <pc:sldMk cId="3730815812" sldId="2076138265"/>
            <ac:spMk id="49" creationId="{9CC4CD59-F248-4AA8-86DE-3D8DD3B2A91C}"/>
          </ac:spMkLst>
        </pc:spChg>
        <pc:spChg chg="add mod">
          <ac:chgData name="Julie Koesmarno" userId="31fed1c3-d6ac-4405-b68d-1920c7681777" providerId="ADAL" clId="{0CB91317-5D09-4EEB-862E-2B9A20821FEE}" dt="2020-11-25T18:33:50.953" v="1791" actId="404"/>
          <ac:spMkLst>
            <pc:docMk/>
            <pc:sldMk cId="3730815812" sldId="2076138265"/>
            <ac:spMk id="51" creationId="{4E0D6B1C-27CA-47FE-92A6-78969C533459}"/>
          </ac:spMkLst>
        </pc:spChg>
        <pc:spChg chg="mod">
          <ac:chgData name="Julie Koesmarno" userId="31fed1c3-d6ac-4405-b68d-1920c7681777" providerId="ADAL" clId="{0CB91317-5D09-4EEB-862E-2B9A20821FEE}" dt="2020-11-25T18:21:03.230" v="1354"/>
          <ac:spMkLst>
            <pc:docMk/>
            <pc:sldMk cId="3730815812" sldId="2076138265"/>
            <ac:spMk id="54" creationId="{5A511262-4DDF-4E9F-9447-15A1CC45689D}"/>
          </ac:spMkLst>
        </pc:spChg>
        <pc:spChg chg="mod">
          <ac:chgData name="Julie Koesmarno" userId="31fed1c3-d6ac-4405-b68d-1920c7681777" providerId="ADAL" clId="{0CB91317-5D09-4EEB-862E-2B9A20821FEE}" dt="2020-11-25T18:22:35.256" v="1425"/>
          <ac:spMkLst>
            <pc:docMk/>
            <pc:sldMk cId="3730815812" sldId="2076138265"/>
            <ac:spMk id="63" creationId="{39CD262C-F4AD-419E-A373-0DAA59C01069}"/>
          </ac:spMkLst>
        </pc:spChg>
        <pc:spChg chg="mod">
          <ac:chgData name="Julie Koesmarno" userId="31fed1c3-d6ac-4405-b68d-1920c7681777" providerId="ADAL" clId="{0CB91317-5D09-4EEB-862E-2B9A20821FEE}" dt="2020-11-25T18:23:06.981" v="1431"/>
          <ac:spMkLst>
            <pc:docMk/>
            <pc:sldMk cId="3730815812" sldId="2076138265"/>
            <ac:spMk id="70" creationId="{791BECB5-4072-4AB0-BB59-F31CD4909112}"/>
          </ac:spMkLst>
        </pc:spChg>
        <pc:spChg chg="del">
          <ac:chgData name="Julie Koesmarno" userId="31fed1c3-d6ac-4405-b68d-1920c7681777" providerId="ADAL" clId="{0CB91317-5D09-4EEB-862E-2B9A20821FEE}" dt="2020-11-25T18:19:27.090" v="1353" actId="478"/>
          <ac:spMkLst>
            <pc:docMk/>
            <pc:sldMk cId="3730815812" sldId="2076138265"/>
            <ac:spMk id="73" creationId="{D8E7EE29-D88B-40AF-8F7E-D4C0199F954B}"/>
          </ac:spMkLst>
        </pc:spChg>
        <pc:spChg chg="del">
          <ac:chgData name="Julie Koesmarno" userId="31fed1c3-d6ac-4405-b68d-1920c7681777" providerId="ADAL" clId="{0CB91317-5D09-4EEB-862E-2B9A20821FEE}" dt="2020-11-25T18:19:20.431" v="1351" actId="478"/>
          <ac:spMkLst>
            <pc:docMk/>
            <pc:sldMk cId="3730815812" sldId="2076138265"/>
            <ac:spMk id="74" creationId="{80D78A5C-A4C0-4DDD-9E5B-4B9B05296D1F}"/>
          </ac:spMkLst>
        </pc:spChg>
        <pc:spChg chg="mod">
          <ac:chgData name="Julie Koesmarno" userId="31fed1c3-d6ac-4405-b68d-1920c7681777" providerId="ADAL" clId="{0CB91317-5D09-4EEB-862E-2B9A20821FEE}" dt="2020-11-25T18:24:35.033" v="1511"/>
          <ac:spMkLst>
            <pc:docMk/>
            <pc:sldMk cId="3730815812" sldId="2076138265"/>
            <ac:spMk id="78" creationId="{1D19B159-AD86-419E-AE6B-F48B84291F1B}"/>
          </ac:spMkLst>
        </pc:spChg>
        <pc:spChg chg="add mod">
          <ac:chgData name="Julie Koesmarno" userId="31fed1c3-d6ac-4405-b68d-1920c7681777" providerId="ADAL" clId="{0CB91317-5D09-4EEB-862E-2B9A20821FEE}" dt="2020-11-25T18:34:12.754" v="1800" actId="1076"/>
          <ac:spMkLst>
            <pc:docMk/>
            <pc:sldMk cId="3730815812" sldId="2076138265"/>
            <ac:spMk id="83" creationId="{122ADBAB-AB06-453B-9899-BB91D9CF831A}"/>
          </ac:spMkLst>
        </pc:spChg>
        <pc:spChg chg="add mod">
          <ac:chgData name="Julie Koesmarno" userId="31fed1c3-d6ac-4405-b68d-1920c7681777" providerId="ADAL" clId="{0CB91317-5D09-4EEB-862E-2B9A20821FEE}" dt="2020-11-25T18:34:27.484" v="1807" actId="1076"/>
          <ac:spMkLst>
            <pc:docMk/>
            <pc:sldMk cId="3730815812" sldId="2076138265"/>
            <ac:spMk id="85" creationId="{1CFC8397-2100-4723-AE3A-92D4BBC8088C}"/>
          </ac:spMkLst>
        </pc:spChg>
        <pc:grpChg chg="del mod">
          <ac:chgData name="Julie Koesmarno" userId="31fed1c3-d6ac-4405-b68d-1920c7681777" providerId="ADAL" clId="{0CB91317-5D09-4EEB-862E-2B9A20821FEE}" dt="2020-11-25T18:51:06.596" v="1818" actId="478"/>
          <ac:grpSpMkLst>
            <pc:docMk/>
            <pc:sldMk cId="3730815812" sldId="2076138265"/>
            <ac:grpSpMk id="4" creationId="{DDAE6663-D247-4918-82CF-3676A2B00E55}"/>
          </ac:grpSpMkLst>
        </pc:grpChg>
        <pc:grpChg chg="add del">
          <ac:chgData name="Julie Koesmarno" userId="31fed1c3-d6ac-4405-b68d-1920c7681777" providerId="ADAL" clId="{0CB91317-5D09-4EEB-862E-2B9A20821FEE}" dt="2020-11-25T19:36:52.968" v="2538" actId="165"/>
          <ac:grpSpMkLst>
            <pc:docMk/>
            <pc:sldMk cId="3730815812" sldId="2076138265"/>
            <ac:grpSpMk id="6" creationId="{AFD88FF1-AFA0-442D-92D3-151E259F196A}"/>
          </ac:grpSpMkLst>
        </pc:grpChg>
        <pc:grpChg chg="add">
          <ac:chgData name="Julie Koesmarno" userId="31fed1c3-d6ac-4405-b68d-1920c7681777" providerId="ADAL" clId="{0CB91317-5D09-4EEB-862E-2B9A20821FEE}" dt="2020-11-25T19:36:56.277" v="2539" actId="164"/>
          <ac:grpSpMkLst>
            <pc:docMk/>
            <pc:sldMk cId="3730815812" sldId="2076138265"/>
            <ac:grpSpMk id="7" creationId="{06666868-C0C9-4BD1-8211-B160FF549C64}"/>
          </ac:grpSpMkLst>
        </pc:grpChg>
        <pc:grpChg chg="add del mod">
          <ac:chgData name="Julie Koesmarno" userId="31fed1c3-d6ac-4405-b68d-1920c7681777" providerId="ADAL" clId="{0CB91317-5D09-4EEB-862E-2B9A20821FEE}" dt="2020-11-25T18:31:06.720" v="1728" actId="165"/>
          <ac:grpSpMkLst>
            <pc:docMk/>
            <pc:sldMk cId="3730815812" sldId="2076138265"/>
            <ac:grpSpMk id="40" creationId="{C5B59645-7087-4F8E-A465-160CEBE6DB1E}"/>
          </ac:grpSpMkLst>
        </pc:grpChg>
        <pc:grpChg chg="add mod">
          <ac:chgData name="Julie Koesmarno" userId="31fed1c3-d6ac-4405-b68d-1920c7681777" providerId="ADAL" clId="{0CB91317-5D09-4EEB-862E-2B9A20821FEE}" dt="2020-11-25T18:28:27.117" v="1600" actId="1076"/>
          <ac:grpSpMkLst>
            <pc:docMk/>
            <pc:sldMk cId="3730815812" sldId="2076138265"/>
            <ac:grpSpMk id="41" creationId="{3BF1D72A-0CE0-4224-AB5F-34C243F1EB8D}"/>
          </ac:grpSpMkLst>
        </pc:grpChg>
        <pc:grpChg chg="add mod">
          <ac:chgData name="Julie Koesmarno" userId="31fed1c3-d6ac-4405-b68d-1920c7681777" providerId="ADAL" clId="{0CB91317-5D09-4EEB-862E-2B9A20821FEE}" dt="2020-11-25T18:30:40.887" v="1722" actId="1076"/>
          <ac:grpSpMkLst>
            <pc:docMk/>
            <pc:sldMk cId="3730815812" sldId="2076138265"/>
            <ac:grpSpMk id="42" creationId="{169DBCE6-5904-4773-9023-F5C0E5AF492A}"/>
          </ac:grpSpMkLst>
        </pc:grpChg>
        <pc:grpChg chg="add mod">
          <ac:chgData name="Julie Koesmarno" userId="31fed1c3-d6ac-4405-b68d-1920c7681777" providerId="ADAL" clId="{0CB91317-5D09-4EEB-862E-2B9A20821FEE}" dt="2020-11-25T18:32:04.938" v="1741" actId="1076"/>
          <ac:grpSpMkLst>
            <pc:docMk/>
            <pc:sldMk cId="3730815812" sldId="2076138265"/>
            <ac:grpSpMk id="50" creationId="{1B10F8B3-D20A-4FE1-A279-ACACAF317722}"/>
          </ac:grpSpMkLst>
        </pc:grpChg>
        <pc:grpChg chg="add del mod">
          <ac:chgData name="Julie Koesmarno" userId="31fed1c3-d6ac-4405-b68d-1920c7681777" providerId="ADAL" clId="{0CB91317-5D09-4EEB-862E-2B9A20821FEE}" dt="2020-11-25T18:22:38.984" v="1427" actId="478"/>
          <ac:grpSpMkLst>
            <pc:docMk/>
            <pc:sldMk cId="3730815812" sldId="2076138265"/>
            <ac:grpSpMk id="52" creationId="{5ECEE982-7B25-43F4-B2BD-9F81E509191A}"/>
          </ac:grpSpMkLst>
        </pc:grpChg>
        <pc:grpChg chg="del">
          <ac:chgData name="Julie Koesmarno" userId="31fed1c3-d6ac-4405-b68d-1920c7681777" providerId="ADAL" clId="{0CB91317-5D09-4EEB-862E-2B9A20821FEE}" dt="2020-11-25T18:19:22.807" v="1352" actId="478"/>
          <ac:grpSpMkLst>
            <pc:docMk/>
            <pc:sldMk cId="3730815812" sldId="2076138265"/>
            <ac:grpSpMk id="57" creationId="{175EB8FE-5B04-4B10-ADAE-4F8DA43E02EF}"/>
          </ac:grpSpMkLst>
        </pc:grpChg>
        <pc:grpChg chg="del">
          <ac:chgData name="Julie Koesmarno" userId="31fed1c3-d6ac-4405-b68d-1920c7681777" providerId="ADAL" clId="{0CB91317-5D09-4EEB-862E-2B9A20821FEE}" dt="2020-11-25T18:19:22.807" v="1352" actId="478"/>
          <ac:grpSpMkLst>
            <pc:docMk/>
            <pc:sldMk cId="3730815812" sldId="2076138265"/>
            <ac:grpSpMk id="60" creationId="{121ECD2E-C41E-4C99-A5C1-6E5947BAE942}"/>
          </ac:grpSpMkLst>
        </pc:grpChg>
        <pc:grpChg chg="add mod">
          <ac:chgData name="Julie Koesmarno" userId="31fed1c3-d6ac-4405-b68d-1920c7681777" providerId="ADAL" clId="{0CB91317-5D09-4EEB-862E-2B9A20821FEE}" dt="2020-11-25T18:22:42.920" v="1428" actId="1076"/>
          <ac:grpSpMkLst>
            <pc:docMk/>
            <pc:sldMk cId="3730815812" sldId="2076138265"/>
            <ac:grpSpMk id="61" creationId="{DCE14EBF-8F28-40D4-A889-213B5AB4E546}"/>
          </ac:grpSpMkLst>
        </pc:grpChg>
        <pc:grpChg chg="add mod">
          <ac:chgData name="Julie Koesmarno" userId="31fed1c3-d6ac-4405-b68d-1920c7681777" providerId="ADAL" clId="{0CB91317-5D09-4EEB-862E-2B9A20821FEE}" dt="2020-11-25T18:23:09.972" v="1432" actId="1076"/>
          <ac:grpSpMkLst>
            <pc:docMk/>
            <pc:sldMk cId="3730815812" sldId="2076138265"/>
            <ac:grpSpMk id="66" creationId="{A76EA20C-DBA7-4780-ABC1-F1B0C704FF10}"/>
          </ac:grpSpMkLst>
        </pc:grpChg>
        <pc:grpChg chg="del">
          <ac:chgData name="Julie Koesmarno" userId="31fed1c3-d6ac-4405-b68d-1920c7681777" providerId="ADAL" clId="{0CB91317-5D09-4EEB-862E-2B9A20821FEE}" dt="2020-11-25T18:19:22.807" v="1352" actId="478"/>
          <ac:grpSpMkLst>
            <pc:docMk/>
            <pc:sldMk cId="3730815812" sldId="2076138265"/>
            <ac:grpSpMk id="68" creationId="{B5CE78F4-7D8E-4DBE-8F96-86FAC7B13D46}"/>
          </ac:grpSpMkLst>
        </pc:grpChg>
        <pc:grpChg chg="del">
          <ac:chgData name="Julie Koesmarno" userId="31fed1c3-d6ac-4405-b68d-1920c7681777" providerId="ADAL" clId="{0CB91317-5D09-4EEB-862E-2B9A20821FEE}" dt="2020-11-25T18:19:22.807" v="1352" actId="478"/>
          <ac:grpSpMkLst>
            <pc:docMk/>
            <pc:sldMk cId="3730815812" sldId="2076138265"/>
            <ac:grpSpMk id="69" creationId="{E372DDE4-28A8-48D6-A81D-9C01EA9B3A6B}"/>
          </ac:grpSpMkLst>
        </pc:grpChg>
        <pc:grpChg chg="del">
          <ac:chgData name="Julie Koesmarno" userId="31fed1c3-d6ac-4405-b68d-1920c7681777" providerId="ADAL" clId="{0CB91317-5D09-4EEB-862E-2B9A20821FEE}" dt="2020-11-25T18:19:22.807" v="1352" actId="478"/>
          <ac:grpSpMkLst>
            <pc:docMk/>
            <pc:sldMk cId="3730815812" sldId="2076138265"/>
            <ac:grpSpMk id="72" creationId="{FBD69DB2-8A71-4084-926B-F86663F12FE5}"/>
          </ac:grpSpMkLst>
        </pc:grpChg>
        <pc:grpChg chg="add mod topLvl">
          <ac:chgData name="Julie Koesmarno" userId="31fed1c3-d6ac-4405-b68d-1920c7681777" providerId="ADAL" clId="{0CB91317-5D09-4EEB-862E-2B9A20821FEE}" dt="2020-11-25T18:31:14.052" v="1730" actId="1076"/>
          <ac:grpSpMkLst>
            <pc:docMk/>
            <pc:sldMk cId="3730815812" sldId="2076138265"/>
            <ac:grpSpMk id="77" creationId="{63655578-B2DA-4EED-93A4-BB5F062AF7C4}"/>
          </ac:grpSpMkLst>
        </pc:grpChg>
        <pc:grpChg chg="add mod">
          <ac:chgData name="Julie Koesmarno" userId="31fed1c3-d6ac-4405-b68d-1920c7681777" providerId="ADAL" clId="{0CB91317-5D09-4EEB-862E-2B9A20821FEE}" dt="2020-11-25T19:00:11.762" v="1830" actId="1076"/>
          <ac:grpSpMkLst>
            <pc:docMk/>
            <pc:sldMk cId="3730815812" sldId="2076138265"/>
            <ac:grpSpMk id="86" creationId="{2A46C263-BFA6-444C-9C5F-0B0B48146508}"/>
          </ac:grpSpMkLst>
        </pc:grpChg>
        <pc:grpChg chg="add mod">
          <ac:chgData name="Julie Koesmarno" userId="31fed1c3-d6ac-4405-b68d-1920c7681777" providerId="ADAL" clId="{0CB91317-5D09-4EEB-862E-2B9A20821FEE}" dt="2020-11-25T19:00:21.925" v="1833" actId="1076"/>
          <ac:grpSpMkLst>
            <pc:docMk/>
            <pc:sldMk cId="3730815812" sldId="2076138265"/>
            <ac:grpSpMk id="87" creationId="{1A82D888-AD95-4365-9F83-F3EE6E8F8055}"/>
          </ac:grpSpMkLst>
        </pc:grpChg>
        <pc:grpChg chg="add mod">
          <ac:chgData name="Julie Koesmarno" userId="31fed1c3-d6ac-4405-b68d-1920c7681777" providerId="ADAL" clId="{0CB91317-5D09-4EEB-862E-2B9A20821FEE}" dt="2020-11-25T19:00:19.525" v="1832" actId="1076"/>
          <ac:grpSpMkLst>
            <pc:docMk/>
            <pc:sldMk cId="3730815812" sldId="2076138265"/>
            <ac:grpSpMk id="88" creationId="{C66D5B2C-E5A8-4DF8-80E0-B33BE771D49E}"/>
          </ac:grpSpMkLst>
        </pc:grpChg>
        <pc:picChg chg="add mod modCrop">
          <ac:chgData name="Julie Koesmarno" userId="31fed1c3-d6ac-4405-b68d-1920c7681777" providerId="ADAL" clId="{0CB91317-5D09-4EEB-862E-2B9A20821FEE}" dt="2020-11-25T18:37:03.737" v="1817" actId="1076"/>
          <ac:picMkLst>
            <pc:docMk/>
            <pc:sldMk cId="3730815812" sldId="2076138265"/>
            <ac:picMk id="44" creationId="{8DBBD5DE-6E59-41DE-8A22-58A33CF73BF6}"/>
          </ac:picMkLst>
        </pc:picChg>
        <pc:picChg chg="mod">
          <ac:chgData name="Julie Koesmarno" userId="31fed1c3-d6ac-4405-b68d-1920c7681777" providerId="ADAL" clId="{0CB91317-5D09-4EEB-862E-2B9A20821FEE}" dt="2020-11-25T18:21:03.230" v="1354"/>
          <ac:picMkLst>
            <pc:docMk/>
            <pc:sldMk cId="3730815812" sldId="2076138265"/>
            <ac:picMk id="58" creationId="{355CEC88-5768-49A0-B774-4FF771CB6B86}"/>
          </ac:picMkLst>
        </pc:picChg>
        <pc:picChg chg="mod">
          <ac:chgData name="Julie Koesmarno" userId="31fed1c3-d6ac-4405-b68d-1920c7681777" providerId="ADAL" clId="{0CB91317-5D09-4EEB-862E-2B9A20821FEE}" dt="2020-11-25T18:22:35.256" v="1425"/>
          <ac:picMkLst>
            <pc:docMk/>
            <pc:sldMk cId="3730815812" sldId="2076138265"/>
            <ac:picMk id="65" creationId="{B911535B-3879-4E16-8A15-3F7BFDEE3C40}"/>
          </ac:picMkLst>
        </pc:picChg>
        <pc:picChg chg="mod">
          <ac:chgData name="Julie Koesmarno" userId="31fed1c3-d6ac-4405-b68d-1920c7681777" providerId="ADAL" clId="{0CB91317-5D09-4EEB-862E-2B9A20821FEE}" dt="2020-11-25T18:23:06.981" v="1431"/>
          <ac:picMkLst>
            <pc:docMk/>
            <pc:sldMk cId="3730815812" sldId="2076138265"/>
            <ac:picMk id="75" creationId="{37162DFB-D340-411A-9A1E-405995091A67}"/>
          </ac:picMkLst>
        </pc:picChg>
        <pc:picChg chg="mod">
          <ac:chgData name="Julie Koesmarno" userId="31fed1c3-d6ac-4405-b68d-1920c7681777" providerId="ADAL" clId="{0CB91317-5D09-4EEB-862E-2B9A20821FEE}" dt="2020-11-25T18:30:59.986" v="1726" actId="1076"/>
          <ac:picMkLst>
            <pc:docMk/>
            <pc:sldMk cId="3730815812" sldId="2076138265"/>
            <ac:picMk id="79" creationId="{BD9D6AC3-9A6F-4D64-93C4-8215796856EB}"/>
          </ac:picMkLst>
        </pc:picChg>
        <pc:picChg chg="mod topLvl">
          <ac:chgData name="Julie Koesmarno" userId="31fed1c3-d6ac-4405-b68d-1920c7681777" providerId="ADAL" clId="{0CB91317-5D09-4EEB-862E-2B9A20821FEE}" dt="2020-11-25T19:36:52.968" v="2538" actId="165"/>
          <ac:picMkLst>
            <pc:docMk/>
            <pc:sldMk cId="3730815812" sldId="2076138265"/>
            <ac:picMk id="3074" creationId="{948672AC-CE15-47D6-8247-96C724312B22}"/>
          </ac:picMkLst>
        </pc:picChg>
        <pc:cxnChg chg="add del mod topLvl">
          <ac:chgData name="Julie Koesmarno" userId="31fed1c3-d6ac-4405-b68d-1920c7681777" providerId="ADAL" clId="{0CB91317-5D09-4EEB-862E-2B9A20821FEE}" dt="2020-11-25T19:39:33.744" v="2551" actId="478"/>
          <ac:cxnSpMkLst>
            <pc:docMk/>
            <pc:sldMk cId="3730815812" sldId="2076138265"/>
            <ac:cxnSpMk id="5" creationId="{4EF52313-F4B7-4E21-B507-8E42BB294CA3}"/>
          </ac:cxnSpMkLst>
        </pc:cxnChg>
        <pc:cxnChg chg="del">
          <ac:chgData name="Julie Koesmarno" userId="31fed1c3-d6ac-4405-b68d-1920c7681777" providerId="ADAL" clId="{0CB91317-5D09-4EEB-862E-2B9A20821FEE}" dt="2020-11-25T18:19:22.807" v="1352" actId="478"/>
          <ac:cxnSpMkLst>
            <pc:docMk/>
            <pc:sldMk cId="3730815812" sldId="2076138265"/>
            <ac:cxnSpMk id="55" creationId="{0DFC6B09-4CDF-41AA-AD0B-61F7FC80FC72}"/>
          </ac:cxnSpMkLst>
        </pc:cxnChg>
      </pc:sldChg>
      <pc:sldChg chg="addSp delSp modSp add mod setBg modAnim">
        <pc:chgData name="Julie Koesmarno" userId="31fed1c3-d6ac-4405-b68d-1920c7681777" providerId="ADAL" clId="{0CB91317-5D09-4EEB-862E-2B9A20821FEE}" dt="2020-11-25T21:07:05.178" v="3008" actId="207"/>
        <pc:sldMkLst>
          <pc:docMk/>
          <pc:sldMk cId="2154096864" sldId="2076138266"/>
        </pc:sldMkLst>
        <pc:spChg chg="add mod">
          <ac:chgData name="Julie Koesmarno" userId="31fed1c3-d6ac-4405-b68d-1920c7681777" providerId="ADAL" clId="{0CB91317-5D09-4EEB-862E-2B9A20821FEE}" dt="2020-11-25T19:09:11.457" v="2117" actId="1076"/>
          <ac:spMkLst>
            <pc:docMk/>
            <pc:sldMk cId="2154096864" sldId="2076138266"/>
            <ac:spMk id="4" creationId="{A095E221-D4A1-4906-91B5-56EC2424E266}"/>
          </ac:spMkLst>
        </pc:spChg>
        <pc:spChg chg="add mod">
          <ac:chgData name="Julie Koesmarno" userId="31fed1c3-d6ac-4405-b68d-1920c7681777" providerId="ADAL" clId="{0CB91317-5D09-4EEB-862E-2B9A20821FEE}" dt="2020-11-25T19:04:44.515" v="1885" actId="20577"/>
          <ac:spMkLst>
            <pc:docMk/>
            <pc:sldMk cId="2154096864" sldId="2076138266"/>
            <ac:spMk id="7" creationId="{DA807DD3-A11E-4B67-9563-C761591D58A9}"/>
          </ac:spMkLst>
        </pc:spChg>
        <pc:spChg chg="add del mod">
          <ac:chgData name="Julie Koesmarno" userId="31fed1c3-d6ac-4405-b68d-1920c7681777" providerId="ADAL" clId="{0CB91317-5D09-4EEB-862E-2B9A20821FEE}" dt="2020-11-25T19:08:49.329" v="2071" actId="478"/>
          <ac:spMkLst>
            <pc:docMk/>
            <pc:sldMk cId="2154096864" sldId="2076138266"/>
            <ac:spMk id="8" creationId="{D4E67D24-7307-481D-9B80-F624CCCD9002}"/>
          </ac:spMkLst>
        </pc:spChg>
        <pc:spChg chg="add del mod">
          <ac:chgData name="Julie Koesmarno" userId="31fed1c3-d6ac-4405-b68d-1920c7681777" providerId="ADAL" clId="{0CB91317-5D09-4EEB-862E-2B9A20821FEE}" dt="2020-11-25T19:09:24.039" v="2121" actId="478"/>
          <ac:spMkLst>
            <pc:docMk/>
            <pc:sldMk cId="2154096864" sldId="2076138266"/>
            <ac:spMk id="9" creationId="{106CAFD7-92FB-4E77-BBCC-3D28101722E5}"/>
          </ac:spMkLst>
        </pc:spChg>
        <pc:spChg chg="add mod">
          <ac:chgData name="Julie Koesmarno" userId="31fed1c3-d6ac-4405-b68d-1920c7681777" providerId="ADAL" clId="{0CB91317-5D09-4EEB-862E-2B9A20821FEE}" dt="2020-11-25T19:12:54.518" v="2179" actId="1076"/>
          <ac:spMkLst>
            <pc:docMk/>
            <pc:sldMk cId="2154096864" sldId="2076138266"/>
            <ac:spMk id="10" creationId="{F6114CEB-BD24-43E3-84C9-EA9F16A78541}"/>
          </ac:spMkLst>
        </pc:spChg>
        <pc:spChg chg="add mod">
          <ac:chgData name="Julie Koesmarno" userId="31fed1c3-d6ac-4405-b68d-1920c7681777" providerId="ADAL" clId="{0CB91317-5D09-4EEB-862E-2B9A20821FEE}" dt="2020-11-25T19:21:31.215" v="2428" actId="14100"/>
          <ac:spMkLst>
            <pc:docMk/>
            <pc:sldMk cId="2154096864" sldId="2076138266"/>
            <ac:spMk id="11" creationId="{F3C06485-B6D6-47AC-B5FF-9AD306DB641C}"/>
          </ac:spMkLst>
        </pc:spChg>
        <pc:spChg chg="add mod">
          <ac:chgData name="Julie Koesmarno" userId="31fed1c3-d6ac-4405-b68d-1920c7681777" providerId="ADAL" clId="{0CB91317-5D09-4EEB-862E-2B9A20821FEE}" dt="2020-11-25T19:32:20.997" v="2430" actId="1076"/>
          <ac:spMkLst>
            <pc:docMk/>
            <pc:sldMk cId="2154096864" sldId="2076138266"/>
            <ac:spMk id="12" creationId="{FA36988E-3BD0-4871-BEF7-9EF7D045CBC6}"/>
          </ac:spMkLst>
        </pc:spChg>
        <pc:spChg chg="add del mod">
          <ac:chgData name="Julie Koesmarno" userId="31fed1c3-d6ac-4405-b68d-1920c7681777" providerId="ADAL" clId="{0CB91317-5D09-4EEB-862E-2B9A20821FEE}" dt="2020-11-25T19:09:47.578" v="2127" actId="11529"/>
          <ac:spMkLst>
            <pc:docMk/>
            <pc:sldMk cId="2154096864" sldId="2076138266"/>
            <ac:spMk id="15" creationId="{50AEA441-A8DC-4016-829E-0A4247F14EC8}"/>
          </ac:spMkLst>
        </pc:spChg>
        <pc:spChg chg="add del">
          <ac:chgData name="Julie Koesmarno" userId="31fed1c3-d6ac-4405-b68d-1920c7681777" providerId="ADAL" clId="{0CB91317-5D09-4EEB-862E-2B9A20821FEE}" dt="2020-11-25T19:10:02.215" v="2129" actId="478"/>
          <ac:spMkLst>
            <pc:docMk/>
            <pc:sldMk cId="2154096864" sldId="2076138266"/>
            <ac:spMk id="16" creationId="{30239833-F1B7-4A2A-AD9C-2534981E30B4}"/>
          </ac:spMkLst>
        </pc:spChg>
        <pc:spChg chg="add del mod">
          <ac:chgData name="Julie Koesmarno" userId="31fed1c3-d6ac-4405-b68d-1920c7681777" providerId="ADAL" clId="{0CB91317-5D09-4EEB-862E-2B9A20821FEE}" dt="2020-11-25T19:11:10.329" v="2136" actId="478"/>
          <ac:spMkLst>
            <pc:docMk/>
            <pc:sldMk cId="2154096864" sldId="2076138266"/>
            <ac:spMk id="17" creationId="{C904EDCE-9FA0-4F33-8EE4-8DA7F650EF98}"/>
          </ac:spMkLst>
        </pc:spChg>
        <pc:spChg chg="add mod">
          <ac:chgData name="Julie Koesmarno" userId="31fed1c3-d6ac-4405-b68d-1920c7681777" providerId="ADAL" clId="{0CB91317-5D09-4EEB-862E-2B9A20821FEE}" dt="2020-11-25T19:13:50.572" v="2210" actId="1076"/>
          <ac:spMkLst>
            <pc:docMk/>
            <pc:sldMk cId="2154096864" sldId="2076138266"/>
            <ac:spMk id="18" creationId="{F254EE9E-9E80-416C-8AAF-D0B9854B267F}"/>
          </ac:spMkLst>
        </pc:spChg>
        <pc:spChg chg="add mod">
          <ac:chgData name="Julie Koesmarno" userId="31fed1c3-d6ac-4405-b68d-1920c7681777" providerId="ADAL" clId="{0CB91317-5D09-4EEB-862E-2B9A20821FEE}" dt="2020-11-25T19:19:19.140" v="2345" actId="1076"/>
          <ac:spMkLst>
            <pc:docMk/>
            <pc:sldMk cId="2154096864" sldId="2076138266"/>
            <ac:spMk id="20" creationId="{4094B78B-91BB-44CB-B646-8374F94664B8}"/>
          </ac:spMkLst>
        </pc:spChg>
        <pc:spChg chg="add mod">
          <ac:chgData name="Julie Koesmarno" userId="31fed1c3-d6ac-4405-b68d-1920c7681777" providerId="ADAL" clId="{0CB91317-5D09-4EEB-862E-2B9A20821FEE}" dt="2020-11-25T19:35:54.699" v="2537" actId="20577"/>
          <ac:spMkLst>
            <pc:docMk/>
            <pc:sldMk cId="2154096864" sldId="2076138266"/>
            <ac:spMk id="21" creationId="{A339ABEA-D5B5-4C72-A463-A3B9EBCC536B}"/>
          </ac:spMkLst>
        </pc:spChg>
        <pc:spChg chg="add mod">
          <ac:chgData name="Julie Koesmarno" userId="31fed1c3-d6ac-4405-b68d-1920c7681777" providerId="ADAL" clId="{0CB91317-5D09-4EEB-862E-2B9A20821FEE}" dt="2020-11-25T21:07:05.178" v="3008" actId="207"/>
          <ac:spMkLst>
            <pc:docMk/>
            <pc:sldMk cId="2154096864" sldId="2076138266"/>
            <ac:spMk id="23" creationId="{B01A0E3E-5358-498A-B758-3E5DEBD081D4}"/>
          </ac:spMkLst>
        </pc:spChg>
        <pc:spChg chg="mod">
          <ac:chgData name="Julie Koesmarno" userId="31fed1c3-d6ac-4405-b68d-1920c7681777" providerId="ADAL" clId="{0CB91317-5D09-4EEB-862E-2B9A20821FEE}" dt="2020-11-25T19:08:39.520" v="2037" actId="20577"/>
          <ac:spMkLst>
            <pc:docMk/>
            <pc:sldMk cId="2154096864" sldId="2076138266"/>
            <ac:spMk id="45" creationId="{7DF54D11-CC61-4788-9675-F912A6357934}"/>
          </ac:spMkLst>
        </pc:spChg>
        <pc:spChg chg="mod">
          <ac:chgData name="Julie Koesmarno" userId="31fed1c3-d6ac-4405-b68d-1920c7681777" providerId="ADAL" clId="{0CB91317-5D09-4EEB-862E-2B9A20821FEE}" dt="2020-11-25T19:08:46.644" v="2070" actId="20577"/>
          <ac:spMkLst>
            <pc:docMk/>
            <pc:sldMk cId="2154096864" sldId="2076138266"/>
            <ac:spMk id="46" creationId="{8AED9A35-95C2-4CAD-BD81-64AE3F2AA9AB}"/>
          </ac:spMkLst>
        </pc:spChg>
        <pc:spChg chg="mod">
          <ac:chgData name="Julie Koesmarno" userId="31fed1c3-d6ac-4405-b68d-1920c7681777" providerId="ADAL" clId="{0CB91317-5D09-4EEB-862E-2B9A20821FEE}" dt="2020-11-25T19:09:04.660" v="2115" actId="20577"/>
          <ac:spMkLst>
            <pc:docMk/>
            <pc:sldMk cId="2154096864" sldId="2076138266"/>
            <ac:spMk id="48" creationId="{16899CD6-71FC-4204-B098-17CE7651B3CA}"/>
          </ac:spMkLst>
        </pc:spChg>
        <pc:spChg chg="del">
          <ac:chgData name="Julie Koesmarno" userId="31fed1c3-d6ac-4405-b68d-1920c7681777" providerId="ADAL" clId="{0CB91317-5D09-4EEB-862E-2B9A20821FEE}" dt="2020-11-25T19:03:36.979" v="1870" actId="478"/>
          <ac:spMkLst>
            <pc:docMk/>
            <pc:sldMk cId="2154096864" sldId="2076138266"/>
            <ac:spMk id="49" creationId="{9CC4CD59-F248-4AA8-86DE-3D8DD3B2A91C}"/>
          </ac:spMkLst>
        </pc:spChg>
        <pc:spChg chg="mod">
          <ac:chgData name="Julie Koesmarno" userId="31fed1c3-d6ac-4405-b68d-1920c7681777" providerId="ADAL" clId="{0CB91317-5D09-4EEB-862E-2B9A20821FEE}" dt="2020-11-25T19:09:02.860" v="2113" actId="20577"/>
          <ac:spMkLst>
            <pc:docMk/>
            <pc:sldMk cId="2154096864" sldId="2076138266"/>
            <ac:spMk id="52" creationId="{51CB1A56-FC45-4BF2-B7BF-7C3E9363C715}"/>
          </ac:spMkLst>
        </pc:spChg>
        <pc:grpChg chg="del">
          <ac:chgData name="Julie Koesmarno" userId="31fed1c3-d6ac-4405-b68d-1920c7681777" providerId="ADAL" clId="{0CB91317-5D09-4EEB-862E-2B9A20821FEE}" dt="2020-11-25T19:03:36.979" v="1870" actId="478"/>
          <ac:grpSpMkLst>
            <pc:docMk/>
            <pc:sldMk cId="2154096864" sldId="2076138266"/>
            <ac:grpSpMk id="6" creationId="{AFD88FF1-AFA0-442D-92D3-151E259F196A}"/>
          </ac:grpSpMkLst>
        </pc:grpChg>
        <pc:grpChg chg="add mod">
          <ac:chgData name="Julie Koesmarno" userId="31fed1c3-d6ac-4405-b68d-1920c7681777" providerId="ADAL" clId="{0CB91317-5D09-4EEB-862E-2B9A20821FEE}" dt="2020-11-25T21:06:22.920" v="3006" actId="1076"/>
          <ac:grpSpMkLst>
            <pc:docMk/>
            <pc:sldMk cId="2154096864" sldId="2076138266"/>
            <ac:grpSpMk id="13" creationId="{648CB48A-66E5-4CA9-9615-2700F0444CB7}"/>
          </ac:grpSpMkLst>
        </pc:grpChg>
        <pc:grpChg chg="add mod">
          <ac:chgData name="Julie Koesmarno" userId="31fed1c3-d6ac-4405-b68d-1920c7681777" providerId="ADAL" clId="{0CB91317-5D09-4EEB-862E-2B9A20821FEE}" dt="2020-11-25T21:06:22.920" v="3006" actId="1076"/>
          <ac:grpSpMkLst>
            <pc:docMk/>
            <pc:sldMk cId="2154096864" sldId="2076138266"/>
            <ac:grpSpMk id="14" creationId="{E42B68DA-B826-4660-819E-EC84293AEDE8}"/>
          </ac:grpSpMkLst>
        </pc:grpChg>
        <pc:grpChg chg="add mod">
          <ac:chgData name="Julie Koesmarno" userId="31fed1c3-d6ac-4405-b68d-1920c7681777" providerId="ADAL" clId="{0CB91317-5D09-4EEB-862E-2B9A20821FEE}" dt="2020-11-25T21:06:26.153" v="3007" actId="1076"/>
          <ac:grpSpMkLst>
            <pc:docMk/>
            <pc:sldMk cId="2154096864" sldId="2076138266"/>
            <ac:grpSpMk id="19" creationId="{41CB5083-0E99-453E-BDE8-D3C2D067AD6D}"/>
          </ac:grpSpMkLst>
        </pc:grpChg>
        <pc:grpChg chg="add mod">
          <ac:chgData name="Julie Koesmarno" userId="31fed1c3-d6ac-4405-b68d-1920c7681777" providerId="ADAL" clId="{0CB91317-5D09-4EEB-862E-2B9A20821FEE}" dt="2020-11-25T19:32:44.923" v="2433" actId="1076"/>
          <ac:grpSpMkLst>
            <pc:docMk/>
            <pc:sldMk cId="2154096864" sldId="2076138266"/>
            <ac:grpSpMk id="22" creationId="{7CF56BE4-16BC-4D9B-BDEF-DF2F0A98F7AE}"/>
          </ac:grpSpMkLst>
        </pc:grpChg>
        <pc:grpChg chg="add mod">
          <ac:chgData name="Julie Koesmarno" userId="31fed1c3-d6ac-4405-b68d-1920c7681777" providerId="ADAL" clId="{0CB91317-5D09-4EEB-862E-2B9A20821FEE}" dt="2020-11-25T21:06:22.920" v="3006" actId="1076"/>
          <ac:grpSpMkLst>
            <pc:docMk/>
            <pc:sldMk cId="2154096864" sldId="2076138266"/>
            <ac:grpSpMk id="43" creationId="{0C94BCBB-1C44-4E0C-9A6B-BFF40BEB30FB}"/>
          </ac:grpSpMkLst>
        </pc:grpChg>
        <pc:grpChg chg="add mod">
          <ac:chgData name="Julie Koesmarno" userId="31fed1c3-d6ac-4405-b68d-1920c7681777" providerId="ADAL" clId="{0CB91317-5D09-4EEB-862E-2B9A20821FEE}" dt="2020-11-25T21:06:22.920" v="3006" actId="1076"/>
          <ac:grpSpMkLst>
            <pc:docMk/>
            <pc:sldMk cId="2154096864" sldId="2076138266"/>
            <ac:grpSpMk id="47" creationId="{533370CE-D3D6-4C58-B6F9-A74B9BC18909}"/>
          </ac:grpSpMkLst>
        </pc:grpChg>
        <pc:grpChg chg="del">
          <ac:chgData name="Julie Koesmarno" userId="31fed1c3-d6ac-4405-b68d-1920c7681777" providerId="ADAL" clId="{0CB91317-5D09-4EEB-862E-2B9A20821FEE}" dt="2020-11-25T19:03:36.979" v="1870" actId="478"/>
          <ac:grpSpMkLst>
            <pc:docMk/>
            <pc:sldMk cId="2154096864" sldId="2076138266"/>
            <ac:grpSpMk id="86" creationId="{2A46C263-BFA6-444C-9C5F-0B0B48146508}"/>
          </ac:grpSpMkLst>
        </pc:grpChg>
        <pc:grpChg chg="del">
          <ac:chgData name="Julie Koesmarno" userId="31fed1c3-d6ac-4405-b68d-1920c7681777" providerId="ADAL" clId="{0CB91317-5D09-4EEB-862E-2B9A20821FEE}" dt="2020-11-25T19:03:36.979" v="1870" actId="478"/>
          <ac:grpSpMkLst>
            <pc:docMk/>
            <pc:sldMk cId="2154096864" sldId="2076138266"/>
            <ac:grpSpMk id="87" creationId="{1A82D888-AD95-4365-9F83-F3EE6E8F8055}"/>
          </ac:grpSpMkLst>
        </pc:grpChg>
        <pc:grpChg chg="del">
          <ac:chgData name="Julie Koesmarno" userId="31fed1c3-d6ac-4405-b68d-1920c7681777" providerId="ADAL" clId="{0CB91317-5D09-4EEB-862E-2B9A20821FEE}" dt="2020-11-25T19:03:36.979" v="1870" actId="478"/>
          <ac:grpSpMkLst>
            <pc:docMk/>
            <pc:sldMk cId="2154096864" sldId="2076138266"/>
            <ac:grpSpMk id="88" creationId="{C66D5B2C-E5A8-4DF8-80E0-B33BE771D49E}"/>
          </ac:grpSpMkLst>
        </pc:grpChg>
        <pc:picChg chg="del">
          <ac:chgData name="Julie Koesmarno" userId="31fed1c3-d6ac-4405-b68d-1920c7681777" providerId="ADAL" clId="{0CB91317-5D09-4EEB-862E-2B9A20821FEE}" dt="2020-11-25T19:03:36.979" v="1870" actId="478"/>
          <ac:picMkLst>
            <pc:docMk/>
            <pc:sldMk cId="2154096864" sldId="2076138266"/>
            <ac:picMk id="44" creationId="{8DBBD5DE-6E59-41DE-8A22-58A33CF73BF6}"/>
          </ac:picMkLst>
        </pc:picChg>
      </pc:sldChg>
      <pc:sldChg chg="addSp">
        <pc:chgData name="Julie Koesmarno" userId="31fed1c3-d6ac-4405-b68d-1920c7681777" providerId="ADAL" clId="{0CB91317-5D09-4EEB-862E-2B9A20821FEE}" dt="2020-11-25T20:32:24.330" v="2657"/>
        <pc:sldMkLst>
          <pc:docMk/>
          <pc:sldMk cId="310385650" sldId="2076138267"/>
        </pc:sldMkLst>
        <pc:picChg chg="add">
          <ac:chgData name="Julie Koesmarno" userId="31fed1c3-d6ac-4405-b68d-1920c7681777" providerId="ADAL" clId="{0CB91317-5D09-4EEB-862E-2B9A20821FEE}" dt="2020-11-25T20:32:24.330" v="2657"/>
          <ac:picMkLst>
            <pc:docMk/>
            <pc:sldMk cId="310385650" sldId="2076138267"/>
            <ac:picMk id="5122" creationId="{A291735A-EE59-440F-AA0C-8BF53DD36E05}"/>
          </ac:picMkLst>
        </pc:picChg>
      </pc:sldChg>
      <pc:sldChg chg="addSp delSp modSp new add del mod">
        <pc:chgData name="Julie Koesmarno" userId="31fed1c3-d6ac-4405-b68d-1920c7681777" providerId="ADAL" clId="{0CB91317-5D09-4EEB-862E-2B9A20821FEE}" dt="2020-11-25T21:26:04.636" v="3195" actId="47"/>
        <pc:sldMkLst>
          <pc:docMk/>
          <pc:sldMk cId="642015507" sldId="2076138267"/>
        </pc:sldMkLst>
        <pc:spChg chg="add del mod">
          <ac:chgData name="Julie Koesmarno" userId="31fed1c3-d6ac-4405-b68d-1920c7681777" providerId="ADAL" clId="{0CB91317-5D09-4EEB-862E-2B9A20821FEE}" dt="2020-11-25T20:36:41.993" v="2692" actId="478"/>
          <ac:spMkLst>
            <pc:docMk/>
            <pc:sldMk cId="642015507" sldId="2076138267"/>
            <ac:spMk id="2" creationId="{F59B181D-E757-4EEF-BAF7-5EB5B4918C54}"/>
          </ac:spMkLst>
        </pc:spChg>
        <pc:spChg chg="add del mod">
          <ac:chgData name="Julie Koesmarno" userId="31fed1c3-d6ac-4405-b68d-1920c7681777" providerId="ADAL" clId="{0CB91317-5D09-4EEB-862E-2B9A20821FEE}" dt="2020-11-25T21:14:24.495" v="3159" actId="478"/>
          <ac:spMkLst>
            <pc:docMk/>
            <pc:sldMk cId="642015507" sldId="2076138267"/>
            <ac:spMk id="3" creationId="{791F028C-D9DD-4D29-95B5-3640427F74C2}"/>
          </ac:spMkLst>
        </pc:spChg>
        <pc:spChg chg="add del mod">
          <ac:chgData name="Julie Koesmarno" userId="31fed1c3-d6ac-4405-b68d-1920c7681777" providerId="ADAL" clId="{0CB91317-5D09-4EEB-862E-2B9A20821FEE}" dt="2020-11-25T21:14:20.579" v="3158" actId="478"/>
          <ac:spMkLst>
            <pc:docMk/>
            <pc:sldMk cId="642015507" sldId="2076138267"/>
            <ac:spMk id="4" creationId="{F92B8519-F35E-4B1E-B46B-724945D40ACD}"/>
          </ac:spMkLst>
        </pc:spChg>
        <pc:picChg chg="add del">
          <ac:chgData name="Julie Koesmarno" userId="31fed1c3-d6ac-4405-b68d-1920c7681777" providerId="ADAL" clId="{0CB91317-5D09-4EEB-862E-2B9A20821FEE}" dt="2020-11-25T21:23:45.671" v="3166" actId="21"/>
          <ac:picMkLst>
            <pc:docMk/>
            <pc:sldMk cId="642015507" sldId="2076138267"/>
            <ac:picMk id="7" creationId="{8FFAC450-A09D-44C8-8306-901DC93083B7}"/>
          </ac:picMkLst>
        </pc:picChg>
        <pc:picChg chg="del mod">
          <ac:chgData name="Julie Koesmarno" userId="31fed1c3-d6ac-4405-b68d-1920c7681777" providerId="ADAL" clId="{0CB91317-5D09-4EEB-862E-2B9A20821FEE}" dt="2020-11-25T21:14:17.204" v="3157" actId="478"/>
          <ac:picMkLst>
            <pc:docMk/>
            <pc:sldMk cId="642015507" sldId="2076138267"/>
            <ac:picMk id="4098" creationId="{4068D33B-249B-460A-B3C1-A6392E49B318}"/>
          </ac:picMkLst>
        </pc:picChg>
        <pc:picChg chg="del mod">
          <ac:chgData name="Julie Koesmarno" userId="31fed1c3-d6ac-4405-b68d-1920c7681777" providerId="ADAL" clId="{0CB91317-5D09-4EEB-862E-2B9A20821FEE}" dt="2020-11-25T21:25:03.716" v="3178" actId="21"/>
          <ac:picMkLst>
            <pc:docMk/>
            <pc:sldMk cId="642015507" sldId="2076138267"/>
            <ac:picMk id="5122" creationId="{A291735A-EE59-440F-AA0C-8BF53DD36E05}"/>
          </ac:picMkLst>
        </pc:picChg>
        <pc:picChg chg="del mod">
          <ac:chgData name="Julie Koesmarno" userId="31fed1c3-d6ac-4405-b68d-1920c7681777" providerId="ADAL" clId="{0CB91317-5D09-4EEB-862E-2B9A20821FEE}" dt="2020-11-25T21:14:27.733" v="3160" actId="478"/>
          <ac:picMkLst>
            <pc:docMk/>
            <pc:sldMk cId="642015507" sldId="2076138267"/>
            <ac:picMk id="6146" creationId="{41EDC79B-C148-4420-8AB6-7219651AF4EA}"/>
          </ac:picMkLst>
        </pc:picChg>
      </pc:sldChg>
      <pc:sldChg chg="addSp">
        <pc:chgData name="Julie Koesmarno" userId="31fed1c3-d6ac-4405-b68d-1920c7681777" providerId="ADAL" clId="{0CB91317-5D09-4EEB-862E-2B9A20821FEE}" dt="2020-11-25T20:35:28.921" v="2661"/>
        <pc:sldMkLst>
          <pc:docMk/>
          <pc:sldMk cId="753640601" sldId="2076138267"/>
        </pc:sldMkLst>
        <pc:picChg chg="add">
          <ac:chgData name="Julie Koesmarno" userId="31fed1c3-d6ac-4405-b68d-1920c7681777" providerId="ADAL" clId="{0CB91317-5D09-4EEB-862E-2B9A20821FEE}" dt="2020-11-25T20:35:28.921" v="2661"/>
          <ac:picMkLst>
            <pc:docMk/>
            <pc:sldMk cId="753640601" sldId="2076138267"/>
            <ac:picMk id="6146" creationId="{41EDC79B-C148-4420-8AB6-7219651AF4EA}"/>
          </ac:picMkLst>
        </pc:picChg>
      </pc:sldChg>
      <pc:sldChg chg="addSp">
        <pc:chgData name="Julie Koesmarno" userId="31fed1c3-d6ac-4405-b68d-1920c7681777" providerId="ADAL" clId="{0CB91317-5D09-4EEB-862E-2B9A20821FEE}" dt="2020-11-25T20:32:08.594" v="2654"/>
        <pc:sldMkLst>
          <pc:docMk/>
          <pc:sldMk cId="2734892616" sldId="2076138267"/>
        </pc:sldMkLst>
        <pc:picChg chg="add">
          <ac:chgData name="Julie Koesmarno" userId="31fed1c3-d6ac-4405-b68d-1920c7681777" providerId="ADAL" clId="{0CB91317-5D09-4EEB-862E-2B9A20821FEE}" dt="2020-11-25T20:32:08.594" v="2654"/>
          <ac:picMkLst>
            <pc:docMk/>
            <pc:sldMk cId="2734892616" sldId="2076138267"/>
            <ac:picMk id="4098" creationId="{4068D33B-249B-460A-B3C1-A6392E49B318}"/>
          </ac:picMkLst>
        </pc:picChg>
      </pc:sldChg>
      <pc:sldChg chg="addSp modSp new mod modClrScheme chgLayout">
        <pc:chgData name="Julie Koesmarno" userId="31fed1c3-d6ac-4405-b68d-1920c7681777" providerId="ADAL" clId="{0CB91317-5D09-4EEB-862E-2B9A20821FEE}" dt="2020-11-25T21:12:07.755" v="3075" actId="1076"/>
        <pc:sldMkLst>
          <pc:docMk/>
          <pc:sldMk cId="364489773" sldId="2076138268"/>
        </pc:sldMkLst>
        <pc:spChg chg="add mod">
          <ac:chgData name="Julie Koesmarno" userId="31fed1c3-d6ac-4405-b68d-1920c7681777" providerId="ADAL" clId="{0CB91317-5D09-4EEB-862E-2B9A20821FEE}" dt="2020-11-25T20:48:26.490" v="2765" actId="20577"/>
          <ac:spMkLst>
            <pc:docMk/>
            <pc:sldMk cId="364489773" sldId="2076138268"/>
            <ac:spMk id="14" creationId="{77DB4CE8-8C5A-4591-9AD7-88BB5A3C0B85}"/>
          </ac:spMkLst>
        </pc:spChg>
        <pc:spChg chg="add mod">
          <ac:chgData name="Julie Koesmarno" userId="31fed1c3-d6ac-4405-b68d-1920c7681777" providerId="ADAL" clId="{0CB91317-5D09-4EEB-862E-2B9A20821FEE}" dt="2020-11-25T20:49:05.611" v="2803" actId="14100"/>
          <ac:spMkLst>
            <pc:docMk/>
            <pc:sldMk cId="364489773" sldId="2076138268"/>
            <ac:spMk id="16" creationId="{EEB5A6CC-DF8E-434A-B7CA-E02E62157155}"/>
          </ac:spMkLst>
        </pc:spChg>
        <pc:spChg chg="add mod">
          <ac:chgData name="Julie Koesmarno" userId="31fed1c3-d6ac-4405-b68d-1920c7681777" providerId="ADAL" clId="{0CB91317-5D09-4EEB-862E-2B9A20821FEE}" dt="2020-11-25T21:12:07.755" v="3075" actId="1076"/>
          <ac:spMkLst>
            <pc:docMk/>
            <pc:sldMk cId="364489773" sldId="2076138268"/>
            <ac:spMk id="18" creationId="{207F7FD0-7789-4250-8C15-348DA6D49D57}"/>
          </ac:spMkLst>
        </pc:spChg>
        <pc:picChg chg="add mod">
          <ac:chgData name="Julie Koesmarno" userId="31fed1c3-d6ac-4405-b68d-1920c7681777" providerId="ADAL" clId="{0CB91317-5D09-4EEB-862E-2B9A20821FEE}" dt="2020-11-25T20:46:56.995" v="2742" actId="1076"/>
          <ac:picMkLst>
            <pc:docMk/>
            <pc:sldMk cId="364489773" sldId="2076138268"/>
            <ac:picMk id="3" creationId="{B6DEAEFA-9584-45CE-886F-34695F4C368A}"/>
          </ac:picMkLst>
        </pc:picChg>
        <pc:picChg chg="add mod">
          <ac:chgData name="Julie Koesmarno" userId="31fed1c3-d6ac-4405-b68d-1920c7681777" providerId="ADAL" clId="{0CB91317-5D09-4EEB-862E-2B9A20821FEE}" dt="2020-11-25T20:45:00.813" v="2741" actId="14100"/>
          <ac:picMkLst>
            <pc:docMk/>
            <pc:sldMk cId="364489773" sldId="2076138268"/>
            <ac:picMk id="5" creationId="{B66BA83E-D8C0-4AEE-AAB7-FC87E30098FE}"/>
          </ac:picMkLst>
        </pc:picChg>
        <pc:cxnChg chg="add mod">
          <ac:chgData name="Julie Koesmarno" userId="31fed1c3-d6ac-4405-b68d-1920c7681777" providerId="ADAL" clId="{0CB91317-5D09-4EEB-862E-2B9A20821FEE}" dt="2020-11-25T20:47:46.741" v="2750" actId="14100"/>
          <ac:cxnSpMkLst>
            <pc:docMk/>
            <pc:sldMk cId="364489773" sldId="2076138268"/>
            <ac:cxnSpMk id="7" creationId="{1320835E-8F27-4F5B-9E4B-4AA5272A77E5}"/>
          </ac:cxnSpMkLst>
        </pc:cxnChg>
      </pc:sldChg>
      <pc:sldChg chg="addSp delSp modSp new mod">
        <pc:chgData name="Julie Koesmarno" userId="31fed1c3-d6ac-4405-b68d-1920c7681777" providerId="ADAL" clId="{0CB91317-5D09-4EEB-862E-2B9A20821FEE}" dt="2020-11-25T23:43:42.661" v="3253" actId="14100"/>
        <pc:sldMkLst>
          <pc:docMk/>
          <pc:sldMk cId="2097973313" sldId="2076138269"/>
        </pc:sldMkLst>
        <pc:spChg chg="add mod">
          <ac:chgData name="Julie Koesmarno" userId="31fed1c3-d6ac-4405-b68d-1920c7681777" providerId="ADAL" clId="{0CB91317-5D09-4EEB-862E-2B9A20821FEE}" dt="2020-11-25T21:13:18.185" v="3118" actId="404"/>
          <ac:spMkLst>
            <pc:docMk/>
            <pc:sldMk cId="2097973313" sldId="2076138269"/>
            <ac:spMk id="5" creationId="{20DF9A26-31A4-4308-9DE3-6631D8316E85}"/>
          </ac:spMkLst>
        </pc:spChg>
        <pc:spChg chg="add mod">
          <ac:chgData name="Julie Koesmarno" userId="31fed1c3-d6ac-4405-b68d-1920c7681777" providerId="ADAL" clId="{0CB91317-5D09-4EEB-862E-2B9A20821FEE}" dt="2020-11-25T21:13:18.185" v="3118" actId="404"/>
          <ac:spMkLst>
            <pc:docMk/>
            <pc:sldMk cId="2097973313" sldId="2076138269"/>
            <ac:spMk id="9" creationId="{B2A72352-58CD-4A98-A173-36FE4227638C}"/>
          </ac:spMkLst>
        </pc:spChg>
        <pc:spChg chg="add mod">
          <ac:chgData name="Julie Koesmarno" userId="31fed1c3-d6ac-4405-b68d-1920c7681777" providerId="ADAL" clId="{0CB91317-5D09-4EEB-862E-2B9A20821FEE}" dt="2020-11-25T21:13:18.185" v="3118" actId="404"/>
          <ac:spMkLst>
            <pc:docMk/>
            <pc:sldMk cId="2097973313" sldId="2076138269"/>
            <ac:spMk id="11" creationId="{64B3D79D-3118-4DDE-8898-BF10AB580E5F}"/>
          </ac:spMkLst>
        </pc:spChg>
        <pc:spChg chg="add mod">
          <ac:chgData name="Julie Koesmarno" userId="31fed1c3-d6ac-4405-b68d-1920c7681777" providerId="ADAL" clId="{0CB91317-5D09-4EEB-862E-2B9A20821FEE}" dt="2020-11-25T21:13:18.185" v="3118" actId="404"/>
          <ac:spMkLst>
            <pc:docMk/>
            <pc:sldMk cId="2097973313" sldId="2076138269"/>
            <ac:spMk id="13" creationId="{85D32237-1FBB-4399-9CF9-F8418CF383B4}"/>
          </ac:spMkLst>
        </pc:spChg>
        <pc:spChg chg="add mod">
          <ac:chgData name="Julie Koesmarno" userId="31fed1c3-d6ac-4405-b68d-1920c7681777" providerId="ADAL" clId="{0CB91317-5D09-4EEB-862E-2B9A20821FEE}" dt="2020-11-25T21:13:18.185" v="3118" actId="404"/>
          <ac:spMkLst>
            <pc:docMk/>
            <pc:sldMk cId="2097973313" sldId="2076138269"/>
            <ac:spMk id="17" creationId="{A30C8682-75FF-4226-A75A-5DAF90CF547A}"/>
          </ac:spMkLst>
        </pc:spChg>
        <pc:spChg chg="add mod">
          <ac:chgData name="Julie Koesmarno" userId="31fed1c3-d6ac-4405-b68d-1920c7681777" providerId="ADAL" clId="{0CB91317-5D09-4EEB-862E-2B9A20821FEE}" dt="2020-11-25T21:13:18.185" v="3118" actId="404"/>
          <ac:spMkLst>
            <pc:docMk/>
            <pc:sldMk cId="2097973313" sldId="2076138269"/>
            <ac:spMk id="19" creationId="{D9D2A397-F26A-47A4-ACCD-90AEA3C8CDD1}"/>
          </ac:spMkLst>
        </pc:spChg>
        <pc:spChg chg="add mod">
          <ac:chgData name="Julie Koesmarno" userId="31fed1c3-d6ac-4405-b68d-1920c7681777" providerId="ADAL" clId="{0CB91317-5D09-4EEB-862E-2B9A20821FEE}" dt="2020-11-25T21:13:18.185" v="3118" actId="404"/>
          <ac:spMkLst>
            <pc:docMk/>
            <pc:sldMk cId="2097973313" sldId="2076138269"/>
            <ac:spMk id="21" creationId="{6D028774-0355-4E20-85FB-93BEB0047B2A}"/>
          </ac:spMkLst>
        </pc:spChg>
        <pc:spChg chg="add mod">
          <ac:chgData name="Julie Koesmarno" userId="31fed1c3-d6ac-4405-b68d-1920c7681777" providerId="ADAL" clId="{0CB91317-5D09-4EEB-862E-2B9A20821FEE}" dt="2020-11-25T21:13:18.185" v="3118" actId="404"/>
          <ac:spMkLst>
            <pc:docMk/>
            <pc:sldMk cId="2097973313" sldId="2076138269"/>
            <ac:spMk id="23" creationId="{A66F82DF-9ACB-40A9-902F-7449CC149E5C}"/>
          </ac:spMkLst>
        </pc:spChg>
        <pc:spChg chg="add mod">
          <ac:chgData name="Julie Koesmarno" userId="31fed1c3-d6ac-4405-b68d-1920c7681777" providerId="ADAL" clId="{0CB91317-5D09-4EEB-862E-2B9A20821FEE}" dt="2020-11-25T21:13:18.185" v="3118" actId="404"/>
          <ac:spMkLst>
            <pc:docMk/>
            <pc:sldMk cId="2097973313" sldId="2076138269"/>
            <ac:spMk id="25" creationId="{AA789AA5-F086-4469-915A-FEEF3F4C190B}"/>
          </ac:spMkLst>
        </pc:spChg>
        <pc:spChg chg="add mod">
          <ac:chgData name="Julie Koesmarno" userId="31fed1c3-d6ac-4405-b68d-1920c7681777" providerId="ADAL" clId="{0CB91317-5D09-4EEB-862E-2B9A20821FEE}" dt="2020-11-25T21:13:18.185" v="3118" actId="404"/>
          <ac:spMkLst>
            <pc:docMk/>
            <pc:sldMk cId="2097973313" sldId="2076138269"/>
            <ac:spMk id="26" creationId="{699763F5-44C8-412A-9DE0-211B2C4842BA}"/>
          </ac:spMkLst>
        </pc:spChg>
        <pc:spChg chg="add mod">
          <ac:chgData name="Julie Koesmarno" userId="31fed1c3-d6ac-4405-b68d-1920c7681777" providerId="ADAL" clId="{0CB91317-5D09-4EEB-862E-2B9A20821FEE}" dt="2020-11-25T21:13:18.185" v="3118" actId="404"/>
          <ac:spMkLst>
            <pc:docMk/>
            <pc:sldMk cId="2097973313" sldId="2076138269"/>
            <ac:spMk id="30" creationId="{2B3FF79C-93B2-44C4-B745-E65D4CCD913C}"/>
          </ac:spMkLst>
        </pc:spChg>
        <pc:spChg chg="add mod">
          <ac:chgData name="Julie Koesmarno" userId="31fed1c3-d6ac-4405-b68d-1920c7681777" providerId="ADAL" clId="{0CB91317-5D09-4EEB-862E-2B9A20821FEE}" dt="2020-11-25T21:14:03.018" v="3156" actId="14100"/>
          <ac:spMkLst>
            <pc:docMk/>
            <pc:sldMk cId="2097973313" sldId="2076138269"/>
            <ac:spMk id="32" creationId="{8A791EAE-C1A3-4E4E-976A-720ABCA584F4}"/>
          </ac:spMkLst>
        </pc:spChg>
        <pc:spChg chg="add del">
          <ac:chgData name="Julie Koesmarno" userId="31fed1c3-d6ac-4405-b68d-1920c7681777" providerId="ADAL" clId="{0CB91317-5D09-4EEB-862E-2B9A20821FEE}" dt="2020-11-25T21:12:56.354" v="3115" actId="478"/>
          <ac:spMkLst>
            <pc:docMk/>
            <pc:sldMk cId="2097973313" sldId="2076138269"/>
            <ac:spMk id="34" creationId="{BB836913-CD76-4F62-A56B-7B119297872C}"/>
          </ac:spMkLst>
        </pc:spChg>
        <pc:spChg chg="add mod">
          <ac:chgData name="Julie Koesmarno" userId="31fed1c3-d6ac-4405-b68d-1920c7681777" providerId="ADAL" clId="{0CB91317-5D09-4EEB-862E-2B9A20821FEE}" dt="2020-11-25T23:43:38.883" v="3252" actId="1076"/>
          <ac:spMkLst>
            <pc:docMk/>
            <pc:sldMk cId="2097973313" sldId="2076138269"/>
            <ac:spMk id="37" creationId="{5EBF0901-88F3-46A2-8201-50156418AD0A}"/>
          </ac:spMkLst>
        </pc:spChg>
        <pc:grpChg chg="add mod">
          <ac:chgData name="Julie Koesmarno" userId="31fed1c3-d6ac-4405-b68d-1920c7681777" providerId="ADAL" clId="{0CB91317-5D09-4EEB-862E-2B9A20821FEE}" dt="2020-11-25T23:43:42.661" v="3253" actId="14100"/>
          <ac:grpSpMkLst>
            <pc:docMk/>
            <pc:sldMk cId="2097973313" sldId="2076138269"/>
            <ac:grpSpMk id="35" creationId="{42A2C650-83AD-4B85-A732-24DDACBE7163}"/>
          </ac:grpSpMkLst>
        </pc:grpChg>
        <pc:picChg chg="add del mod">
          <ac:chgData name="Julie Koesmarno" userId="31fed1c3-d6ac-4405-b68d-1920c7681777" providerId="ADAL" clId="{0CB91317-5D09-4EEB-862E-2B9A20821FEE}" dt="2020-11-25T20:57:49.770" v="2831" actId="478"/>
          <ac:picMkLst>
            <pc:docMk/>
            <pc:sldMk cId="2097973313" sldId="2076138269"/>
            <ac:picMk id="3" creationId="{0EA6CF06-795F-4B83-82FC-05720D4476D6}"/>
          </ac:picMkLst>
        </pc:picChg>
        <pc:picChg chg="add del mod ord">
          <ac:chgData name="Julie Koesmarno" userId="31fed1c3-d6ac-4405-b68d-1920c7681777" providerId="ADAL" clId="{0CB91317-5D09-4EEB-862E-2B9A20821FEE}" dt="2020-11-25T20:59:15.330" v="2887" actId="478"/>
          <ac:picMkLst>
            <pc:docMk/>
            <pc:sldMk cId="2097973313" sldId="2076138269"/>
            <ac:picMk id="7" creationId="{85EEBA05-D965-4833-9CEA-B5951A8E9411}"/>
          </ac:picMkLst>
        </pc:picChg>
        <pc:picChg chg="add mod ord">
          <ac:chgData name="Julie Koesmarno" userId="31fed1c3-d6ac-4405-b68d-1920c7681777" providerId="ADAL" clId="{0CB91317-5D09-4EEB-862E-2B9A20821FEE}" dt="2020-11-25T21:12:48.647" v="3114" actId="1076"/>
          <ac:picMkLst>
            <pc:docMk/>
            <pc:sldMk cId="2097973313" sldId="2076138269"/>
            <ac:picMk id="15" creationId="{8021D592-D7FB-4E3D-8AD8-8D57EB016D9B}"/>
          </ac:picMkLst>
        </pc:picChg>
        <pc:picChg chg="add del">
          <ac:chgData name="Julie Koesmarno" userId="31fed1c3-d6ac-4405-b68d-1920c7681777" providerId="ADAL" clId="{0CB91317-5D09-4EEB-862E-2B9A20821FEE}" dt="2020-11-25T21:01:55.699" v="2996" actId="22"/>
          <ac:picMkLst>
            <pc:docMk/>
            <pc:sldMk cId="2097973313" sldId="2076138269"/>
            <ac:picMk id="28" creationId="{3551BB20-CA67-42C9-9DEA-7D6832D0A1D8}"/>
          </ac:picMkLst>
        </pc:picChg>
      </pc:sldChg>
      <pc:sldChg chg="addSp delSp modSp add mod ord modAnim modShow">
        <pc:chgData name="Julie Koesmarno" userId="31fed1c3-d6ac-4405-b68d-1920c7681777" providerId="ADAL" clId="{0CB91317-5D09-4EEB-862E-2B9A20821FEE}" dt="2020-11-26T02:03:00.306" v="6574"/>
        <pc:sldMkLst>
          <pc:docMk/>
          <pc:sldMk cId="2643357505" sldId="2076138270"/>
        </pc:sldMkLst>
        <pc:spChg chg="add mod">
          <ac:chgData name="Julie Koesmarno" userId="31fed1c3-d6ac-4405-b68d-1920c7681777" providerId="ADAL" clId="{0CB91317-5D09-4EEB-862E-2B9A20821FEE}" dt="2020-11-26T01:57:27.404" v="6572" actId="20577"/>
          <ac:spMkLst>
            <pc:docMk/>
            <pc:sldMk cId="2643357505" sldId="2076138270"/>
            <ac:spMk id="4" creationId="{6A45A81C-E5FB-46F9-BA72-9E25660D0933}"/>
          </ac:spMkLst>
        </pc:spChg>
        <pc:grpChg chg="del">
          <ac:chgData name="Julie Koesmarno" userId="31fed1c3-d6ac-4405-b68d-1920c7681777" providerId="ADAL" clId="{0CB91317-5D09-4EEB-862E-2B9A20821FEE}" dt="2020-11-26T01:52:02.453" v="6446" actId="478"/>
          <ac:grpSpMkLst>
            <pc:docMk/>
            <pc:sldMk cId="2643357505" sldId="2076138270"/>
            <ac:grpSpMk id="7" creationId="{06666868-C0C9-4BD1-8211-B160FF549C64}"/>
          </ac:grpSpMkLst>
        </pc:grpChg>
        <pc:picChg chg="add del mod">
          <ac:chgData name="Julie Koesmarno" userId="31fed1c3-d6ac-4405-b68d-1920c7681777" providerId="ADAL" clId="{0CB91317-5D09-4EEB-862E-2B9A20821FEE}" dt="2020-11-26T01:55:37.179" v="6570" actId="478"/>
          <ac:picMkLst>
            <pc:docMk/>
            <pc:sldMk cId="2643357505" sldId="2076138270"/>
            <ac:picMk id="6" creationId="{A7F7052B-D802-4010-8921-EFD6D3D5929C}"/>
          </ac:picMkLst>
        </pc:picChg>
      </pc:sldChg>
      <pc:sldChg chg="addSp delSp modSp add mod delAnim">
        <pc:chgData name="Julie Koesmarno" userId="31fed1c3-d6ac-4405-b68d-1920c7681777" providerId="ADAL" clId="{0CB91317-5D09-4EEB-862E-2B9A20821FEE}" dt="2020-11-26T00:04:46.825" v="3399"/>
        <pc:sldMkLst>
          <pc:docMk/>
          <pc:sldMk cId="441283635" sldId="2076138271"/>
        </pc:sldMkLst>
        <pc:spChg chg="mod">
          <ac:chgData name="Julie Koesmarno" userId="31fed1c3-d6ac-4405-b68d-1920c7681777" providerId="ADAL" clId="{0CB91317-5D09-4EEB-862E-2B9A20821FEE}" dt="2020-11-25T23:57:46.653" v="3265" actId="20577"/>
          <ac:spMkLst>
            <pc:docMk/>
            <pc:sldMk cId="441283635" sldId="2076138271"/>
            <ac:spMk id="2" creationId="{A103F8DD-6000-42FC-885E-3EC3C7AA2398}"/>
          </ac:spMkLst>
        </pc:spChg>
        <pc:spChg chg="add del mod">
          <ac:chgData name="Julie Koesmarno" userId="31fed1c3-d6ac-4405-b68d-1920c7681777" providerId="ADAL" clId="{0CB91317-5D09-4EEB-862E-2B9A20821FEE}" dt="2020-11-26T00:02:43.068" v="3364" actId="478"/>
          <ac:spMkLst>
            <pc:docMk/>
            <pc:sldMk cId="441283635" sldId="2076138271"/>
            <ac:spMk id="4" creationId="{AD65D2B2-734E-4C67-96D1-8E8EE3495204}"/>
          </ac:spMkLst>
        </pc:spChg>
        <pc:spChg chg="del">
          <ac:chgData name="Julie Koesmarno" userId="31fed1c3-d6ac-4405-b68d-1920c7681777" providerId="ADAL" clId="{0CB91317-5D09-4EEB-862E-2B9A20821FEE}" dt="2020-11-25T23:57:50.670" v="3266" actId="478"/>
          <ac:spMkLst>
            <pc:docMk/>
            <pc:sldMk cId="441283635" sldId="2076138271"/>
            <ac:spMk id="6" creationId="{DCBF5059-C0C0-4627-96CF-CF12127A900F}"/>
          </ac:spMkLst>
        </pc:spChg>
        <pc:spChg chg="mod">
          <ac:chgData name="Julie Koesmarno" userId="31fed1c3-d6ac-4405-b68d-1920c7681777" providerId="ADAL" clId="{0CB91317-5D09-4EEB-862E-2B9A20821FEE}" dt="2020-11-26T00:04:46.825" v="3399"/>
          <ac:spMkLst>
            <pc:docMk/>
            <pc:sldMk cId="441283635" sldId="2076138271"/>
            <ac:spMk id="7" creationId="{CB8BE864-CD35-4A5E-93FD-3272151C9999}"/>
          </ac:spMkLst>
        </pc:spChg>
        <pc:grpChg chg="mod">
          <ac:chgData name="Julie Koesmarno" userId="31fed1c3-d6ac-4405-b68d-1920c7681777" providerId="ADAL" clId="{0CB91317-5D09-4EEB-862E-2B9A20821FEE}" dt="2020-11-26T00:03:13.275" v="3388" actId="1076"/>
          <ac:grpSpMkLst>
            <pc:docMk/>
            <pc:sldMk cId="441283635" sldId="2076138271"/>
            <ac:grpSpMk id="11" creationId="{B8FB4651-BC01-4C47-8410-BD58E822CC8E}"/>
          </ac:grpSpMkLst>
        </pc:grpChg>
        <pc:grpChg chg="del">
          <ac:chgData name="Julie Koesmarno" userId="31fed1c3-d6ac-4405-b68d-1920c7681777" providerId="ADAL" clId="{0CB91317-5D09-4EEB-862E-2B9A20821FEE}" dt="2020-11-25T23:57:50.670" v="3266" actId="478"/>
          <ac:grpSpMkLst>
            <pc:docMk/>
            <pc:sldMk cId="441283635" sldId="2076138271"/>
            <ac:grpSpMk id="14" creationId="{739970F7-C5EA-41DA-9F42-C50E790E01B8}"/>
          </ac:grpSpMkLst>
        </pc:grpChg>
        <pc:picChg chg="add del mod">
          <ac:chgData name="Julie Koesmarno" userId="31fed1c3-d6ac-4405-b68d-1920c7681777" providerId="ADAL" clId="{0CB91317-5D09-4EEB-862E-2B9A20821FEE}" dt="2020-11-26T00:03:28.323" v="3389" actId="478"/>
          <ac:picMkLst>
            <pc:docMk/>
            <pc:sldMk cId="441283635" sldId="2076138271"/>
            <ac:picMk id="8" creationId="{FBA913E7-7844-46EC-9FFF-1F5A3BA29205}"/>
          </ac:picMkLst>
        </pc:picChg>
        <pc:picChg chg="add mod">
          <ac:chgData name="Julie Koesmarno" userId="31fed1c3-d6ac-4405-b68d-1920c7681777" providerId="ADAL" clId="{0CB91317-5D09-4EEB-862E-2B9A20821FEE}" dt="2020-11-26T00:04:38.385" v="3394" actId="1076"/>
          <ac:picMkLst>
            <pc:docMk/>
            <pc:sldMk cId="441283635" sldId="2076138271"/>
            <ac:picMk id="10" creationId="{B53FE18F-3276-4289-BC19-B93B9F972E3B}"/>
          </ac:picMkLst>
        </pc:picChg>
      </pc:sldChg>
      <pc:sldChg chg="addSp delSp modSp add mod delAnim chgLayout">
        <pc:chgData name="Julie Koesmarno" userId="31fed1c3-d6ac-4405-b68d-1920c7681777" providerId="ADAL" clId="{0CB91317-5D09-4EEB-862E-2B9A20821FEE}" dt="2020-11-26T00:13:18.107" v="4063" actId="20577"/>
        <pc:sldMkLst>
          <pc:docMk/>
          <pc:sldMk cId="1604922985" sldId="2076138272"/>
        </pc:sldMkLst>
        <pc:spChg chg="mod ord">
          <ac:chgData name="Julie Koesmarno" userId="31fed1c3-d6ac-4405-b68d-1920c7681777" providerId="ADAL" clId="{0CB91317-5D09-4EEB-862E-2B9A20821FEE}" dt="2020-11-26T00:06:02.070" v="3416" actId="700"/>
          <ac:spMkLst>
            <pc:docMk/>
            <pc:sldMk cId="1604922985" sldId="2076138272"/>
            <ac:spMk id="2" creationId="{A103F8DD-6000-42FC-885E-3EC3C7AA2398}"/>
          </ac:spMkLst>
        </pc:spChg>
        <pc:spChg chg="add mod ord">
          <ac:chgData name="Julie Koesmarno" userId="31fed1c3-d6ac-4405-b68d-1920c7681777" providerId="ADAL" clId="{0CB91317-5D09-4EEB-862E-2B9A20821FEE}" dt="2020-11-26T00:13:18.107" v="4063" actId="20577"/>
          <ac:spMkLst>
            <pc:docMk/>
            <pc:sldMk cId="1604922985" sldId="2076138272"/>
            <ac:spMk id="3" creationId="{97524213-9AC2-47B8-BD35-BC4DB65E1E4E}"/>
          </ac:spMkLst>
        </pc:spChg>
        <pc:spChg chg="del">
          <ac:chgData name="Julie Koesmarno" userId="31fed1c3-d6ac-4405-b68d-1920c7681777" providerId="ADAL" clId="{0CB91317-5D09-4EEB-862E-2B9A20821FEE}" dt="2020-11-26T00:05:38.552" v="3413" actId="478"/>
          <ac:spMkLst>
            <pc:docMk/>
            <pc:sldMk cId="1604922985" sldId="2076138272"/>
            <ac:spMk id="7" creationId="{CB8BE864-CD35-4A5E-93FD-3272151C9999}"/>
          </ac:spMkLst>
        </pc:spChg>
        <pc:spChg chg="add mod">
          <ac:chgData name="Julie Koesmarno" userId="31fed1c3-d6ac-4405-b68d-1920c7681777" providerId="ADAL" clId="{0CB91317-5D09-4EEB-862E-2B9A20821FEE}" dt="2020-11-26T00:12:17.144" v="4009" actId="14100"/>
          <ac:spMkLst>
            <pc:docMk/>
            <pc:sldMk cId="1604922985" sldId="2076138272"/>
            <ac:spMk id="9" creationId="{386CF78B-F91E-4CB5-8E5B-65E4B7522D61}"/>
          </ac:spMkLst>
        </pc:spChg>
        <pc:spChg chg="del topLvl">
          <ac:chgData name="Julie Koesmarno" userId="31fed1c3-d6ac-4405-b68d-1920c7681777" providerId="ADAL" clId="{0CB91317-5D09-4EEB-862E-2B9A20821FEE}" dt="2020-11-26T00:05:34.639" v="3411" actId="478"/>
          <ac:spMkLst>
            <pc:docMk/>
            <pc:sldMk cId="1604922985" sldId="2076138272"/>
            <ac:spMk id="13" creationId="{6815A0F3-5865-4318-ABD6-796BF3AC34B6}"/>
          </ac:spMkLst>
        </pc:spChg>
        <pc:spChg chg="add del">
          <ac:chgData name="Julie Koesmarno" userId="31fed1c3-d6ac-4405-b68d-1920c7681777" providerId="ADAL" clId="{0CB91317-5D09-4EEB-862E-2B9A20821FEE}" dt="2020-11-26T00:12:26.677" v="4011" actId="767"/>
          <ac:spMkLst>
            <pc:docMk/>
            <pc:sldMk cId="1604922985" sldId="2076138272"/>
            <ac:spMk id="14" creationId="{3EC2942A-81CF-483F-9BBF-0624F0528422}"/>
          </ac:spMkLst>
        </pc:spChg>
        <pc:spChg chg="add mod">
          <ac:chgData name="Julie Koesmarno" userId="31fed1c3-d6ac-4405-b68d-1920c7681777" providerId="ADAL" clId="{0CB91317-5D09-4EEB-862E-2B9A20821FEE}" dt="2020-11-26T00:12:41.301" v="4015" actId="1582"/>
          <ac:spMkLst>
            <pc:docMk/>
            <pc:sldMk cId="1604922985" sldId="2076138272"/>
            <ac:spMk id="16" creationId="{41E314D9-F06A-47EC-A72D-1050632004FB}"/>
          </ac:spMkLst>
        </pc:spChg>
        <pc:spChg chg="add mod">
          <ac:chgData name="Julie Koesmarno" userId="31fed1c3-d6ac-4405-b68d-1920c7681777" providerId="ADAL" clId="{0CB91317-5D09-4EEB-862E-2B9A20821FEE}" dt="2020-11-26T00:12:55.517" v="4028" actId="20577"/>
          <ac:spMkLst>
            <pc:docMk/>
            <pc:sldMk cId="1604922985" sldId="2076138272"/>
            <ac:spMk id="17" creationId="{D027BC4B-990D-4231-AD1D-D057EDD5C394}"/>
          </ac:spMkLst>
        </pc:spChg>
        <pc:spChg chg="del">
          <ac:chgData name="Julie Koesmarno" userId="31fed1c3-d6ac-4405-b68d-1920c7681777" providerId="ADAL" clId="{0CB91317-5D09-4EEB-862E-2B9A20821FEE}" dt="2020-11-26T00:05:42.497" v="3414" actId="478"/>
          <ac:spMkLst>
            <pc:docMk/>
            <pc:sldMk cId="1604922985" sldId="2076138272"/>
            <ac:spMk id="18" creationId="{4B9AC96A-B89D-4D6F-89F2-B0B97A227F24}"/>
          </ac:spMkLst>
        </pc:spChg>
        <pc:spChg chg="del">
          <ac:chgData name="Julie Koesmarno" userId="31fed1c3-d6ac-4405-b68d-1920c7681777" providerId="ADAL" clId="{0CB91317-5D09-4EEB-862E-2B9A20821FEE}" dt="2020-11-26T00:05:45.872" v="3415" actId="478"/>
          <ac:spMkLst>
            <pc:docMk/>
            <pc:sldMk cId="1604922985" sldId="2076138272"/>
            <ac:spMk id="22" creationId="{2399EA8F-BF60-499A-BEB5-C956923A0230}"/>
          </ac:spMkLst>
        </pc:spChg>
        <pc:grpChg chg="del">
          <ac:chgData name="Julie Koesmarno" userId="31fed1c3-d6ac-4405-b68d-1920c7681777" providerId="ADAL" clId="{0CB91317-5D09-4EEB-862E-2B9A20821FEE}" dt="2020-11-26T00:05:34.639" v="3411" actId="478"/>
          <ac:grpSpMkLst>
            <pc:docMk/>
            <pc:sldMk cId="1604922985" sldId="2076138272"/>
            <ac:grpSpMk id="11" creationId="{B8FB4651-BC01-4C47-8410-BD58E822CC8E}"/>
          </ac:grpSpMkLst>
        </pc:grpChg>
        <pc:picChg chg="add mod">
          <ac:chgData name="Julie Koesmarno" userId="31fed1c3-d6ac-4405-b68d-1920c7681777" providerId="ADAL" clId="{0CB91317-5D09-4EEB-862E-2B9A20821FEE}" dt="2020-11-26T00:11:27.075" v="3954" actId="14100"/>
          <ac:picMkLst>
            <pc:docMk/>
            <pc:sldMk cId="1604922985" sldId="2076138272"/>
            <ac:picMk id="5" creationId="{0B3FAF49-E461-4CE3-845A-46C88F903F68}"/>
          </ac:picMkLst>
        </pc:picChg>
        <pc:picChg chg="add mod">
          <ac:chgData name="Julie Koesmarno" userId="31fed1c3-d6ac-4405-b68d-1920c7681777" providerId="ADAL" clId="{0CB91317-5D09-4EEB-862E-2B9A20821FEE}" dt="2020-11-26T00:11:24.164" v="3953" actId="14100"/>
          <ac:picMkLst>
            <pc:docMk/>
            <pc:sldMk cId="1604922985" sldId="2076138272"/>
            <ac:picMk id="8" creationId="{49095375-BB52-4C8C-AF74-E697BAD1253A}"/>
          </ac:picMkLst>
        </pc:picChg>
        <pc:picChg chg="del">
          <ac:chgData name="Julie Koesmarno" userId="31fed1c3-d6ac-4405-b68d-1920c7681777" providerId="ADAL" clId="{0CB91317-5D09-4EEB-862E-2B9A20821FEE}" dt="2020-11-26T00:05:33.211" v="3410" actId="478"/>
          <ac:picMkLst>
            <pc:docMk/>
            <pc:sldMk cId="1604922985" sldId="2076138272"/>
            <ac:picMk id="10" creationId="{B53FE18F-3276-4289-BC19-B93B9F972E3B}"/>
          </ac:picMkLst>
        </pc:picChg>
        <pc:picChg chg="del topLvl">
          <ac:chgData name="Julie Koesmarno" userId="31fed1c3-d6ac-4405-b68d-1920c7681777" providerId="ADAL" clId="{0CB91317-5D09-4EEB-862E-2B9A20821FEE}" dt="2020-11-26T00:05:36.167" v="3412" actId="478"/>
          <ac:picMkLst>
            <pc:docMk/>
            <pc:sldMk cId="1604922985" sldId="2076138272"/>
            <ac:picMk id="12" creationId="{2D2927CB-B162-4A68-9A1E-A6295AF9E924}"/>
          </ac:picMkLst>
        </pc:picChg>
      </pc:sldChg>
      <pc:sldChg chg="addSp delSp modSp add mod delAnim modAnim">
        <pc:chgData name="Julie Koesmarno" userId="31fed1c3-d6ac-4405-b68d-1920c7681777" providerId="ADAL" clId="{0CB91317-5D09-4EEB-862E-2B9A20821FEE}" dt="2020-11-26T00:59:19.396" v="5259" actId="20577"/>
        <pc:sldMkLst>
          <pc:docMk/>
          <pc:sldMk cId="3715151385" sldId="2076138273"/>
        </pc:sldMkLst>
        <pc:spChg chg="mod">
          <ac:chgData name="Julie Koesmarno" userId="31fed1c3-d6ac-4405-b68d-1920c7681777" providerId="ADAL" clId="{0CB91317-5D09-4EEB-862E-2B9A20821FEE}" dt="2020-11-26T00:59:19.396" v="5259" actId="20577"/>
          <ac:spMkLst>
            <pc:docMk/>
            <pc:sldMk cId="3715151385" sldId="2076138273"/>
            <ac:spMk id="3" creationId="{97524213-9AC2-47B8-BD35-BC4DB65E1E4E}"/>
          </ac:spMkLst>
        </pc:spChg>
        <pc:spChg chg="del">
          <ac:chgData name="Julie Koesmarno" userId="31fed1c3-d6ac-4405-b68d-1920c7681777" providerId="ADAL" clId="{0CB91317-5D09-4EEB-862E-2B9A20821FEE}" dt="2020-11-26T00:46:12.284" v="4808" actId="478"/>
          <ac:spMkLst>
            <pc:docMk/>
            <pc:sldMk cId="3715151385" sldId="2076138273"/>
            <ac:spMk id="9" creationId="{386CF78B-F91E-4CB5-8E5B-65E4B7522D61}"/>
          </ac:spMkLst>
        </pc:spChg>
        <pc:spChg chg="add del mod">
          <ac:chgData name="Julie Koesmarno" userId="31fed1c3-d6ac-4405-b68d-1920c7681777" providerId="ADAL" clId="{0CB91317-5D09-4EEB-862E-2B9A20821FEE}" dt="2020-11-26T00:46:57.331" v="4842"/>
          <ac:spMkLst>
            <pc:docMk/>
            <pc:sldMk cId="3715151385" sldId="2076138273"/>
            <ac:spMk id="10" creationId="{38925D26-5D6F-4C4A-A0D6-95849E878620}"/>
          </ac:spMkLst>
        </pc:spChg>
        <pc:spChg chg="add del mod">
          <ac:chgData name="Julie Koesmarno" userId="31fed1c3-d6ac-4405-b68d-1920c7681777" providerId="ADAL" clId="{0CB91317-5D09-4EEB-862E-2B9A20821FEE}" dt="2020-11-26T00:51:56.327" v="5190"/>
          <ac:spMkLst>
            <pc:docMk/>
            <pc:sldMk cId="3715151385" sldId="2076138273"/>
            <ac:spMk id="11" creationId="{BDBD3AE1-E582-4873-B2B4-943C9C222BF7}"/>
          </ac:spMkLst>
        </pc:spChg>
        <pc:spChg chg="mod">
          <ac:chgData name="Julie Koesmarno" userId="31fed1c3-d6ac-4405-b68d-1920c7681777" providerId="ADAL" clId="{0CB91317-5D09-4EEB-862E-2B9A20821FEE}" dt="2020-11-26T00:47:55.208" v="5009"/>
          <ac:spMkLst>
            <pc:docMk/>
            <pc:sldMk cId="3715151385" sldId="2076138273"/>
            <ac:spMk id="14" creationId="{37B863D7-3519-4E99-827A-88A2974EA69D}"/>
          </ac:spMkLst>
        </pc:spChg>
        <pc:spChg chg="del">
          <ac:chgData name="Julie Koesmarno" userId="31fed1c3-d6ac-4405-b68d-1920c7681777" providerId="ADAL" clId="{0CB91317-5D09-4EEB-862E-2B9A20821FEE}" dt="2020-11-26T00:46:14.759" v="4810" actId="478"/>
          <ac:spMkLst>
            <pc:docMk/>
            <pc:sldMk cId="3715151385" sldId="2076138273"/>
            <ac:spMk id="16" creationId="{41E314D9-F06A-47EC-A72D-1050632004FB}"/>
          </ac:spMkLst>
        </pc:spChg>
        <pc:spChg chg="del">
          <ac:chgData name="Julie Koesmarno" userId="31fed1c3-d6ac-4405-b68d-1920c7681777" providerId="ADAL" clId="{0CB91317-5D09-4EEB-862E-2B9A20821FEE}" dt="2020-11-26T00:46:13.649" v="4809" actId="478"/>
          <ac:spMkLst>
            <pc:docMk/>
            <pc:sldMk cId="3715151385" sldId="2076138273"/>
            <ac:spMk id="17" creationId="{D027BC4B-990D-4231-AD1D-D057EDD5C394}"/>
          </ac:spMkLst>
        </pc:spChg>
        <pc:grpChg chg="add del mod">
          <ac:chgData name="Julie Koesmarno" userId="31fed1c3-d6ac-4405-b68d-1920c7681777" providerId="ADAL" clId="{0CB91317-5D09-4EEB-862E-2B9A20821FEE}" dt="2020-11-26T00:51:44.851" v="5181" actId="478"/>
          <ac:grpSpMkLst>
            <pc:docMk/>
            <pc:sldMk cId="3715151385" sldId="2076138273"/>
            <ac:grpSpMk id="12" creationId="{1BDCF7D2-FF8E-4183-9E4B-F2A86DE69DB5}"/>
          </ac:grpSpMkLst>
        </pc:grpChg>
        <pc:picChg chg="del">
          <ac:chgData name="Julie Koesmarno" userId="31fed1c3-d6ac-4405-b68d-1920c7681777" providerId="ADAL" clId="{0CB91317-5D09-4EEB-862E-2B9A20821FEE}" dt="2020-11-26T00:46:10.138" v="4806" actId="478"/>
          <ac:picMkLst>
            <pc:docMk/>
            <pc:sldMk cId="3715151385" sldId="2076138273"/>
            <ac:picMk id="5" creationId="{0B3FAF49-E461-4CE3-845A-46C88F903F68}"/>
          </ac:picMkLst>
        </pc:picChg>
        <pc:picChg chg="add del mod">
          <ac:chgData name="Julie Koesmarno" userId="31fed1c3-d6ac-4405-b68d-1920c7681777" providerId="ADAL" clId="{0CB91317-5D09-4EEB-862E-2B9A20821FEE}" dt="2020-11-26T00:54:49.333" v="5201" actId="478"/>
          <ac:picMkLst>
            <pc:docMk/>
            <pc:sldMk cId="3715151385" sldId="2076138273"/>
            <ac:picMk id="6" creationId="{33D57469-2FD7-4766-ABF2-4A8BB9916255}"/>
          </ac:picMkLst>
        </pc:picChg>
        <pc:picChg chg="del">
          <ac:chgData name="Julie Koesmarno" userId="31fed1c3-d6ac-4405-b68d-1920c7681777" providerId="ADAL" clId="{0CB91317-5D09-4EEB-862E-2B9A20821FEE}" dt="2020-11-26T00:46:10.780" v="4807" actId="478"/>
          <ac:picMkLst>
            <pc:docMk/>
            <pc:sldMk cId="3715151385" sldId="2076138273"/>
            <ac:picMk id="8" creationId="{49095375-BB52-4C8C-AF74-E697BAD1253A}"/>
          </ac:picMkLst>
        </pc:picChg>
        <pc:picChg chg="mod">
          <ac:chgData name="Julie Koesmarno" userId="31fed1c3-d6ac-4405-b68d-1920c7681777" providerId="ADAL" clId="{0CB91317-5D09-4EEB-862E-2B9A20821FEE}" dt="2020-11-26T00:47:55.208" v="5009"/>
          <ac:picMkLst>
            <pc:docMk/>
            <pc:sldMk cId="3715151385" sldId="2076138273"/>
            <ac:picMk id="13" creationId="{CC441BD7-5734-4851-91A8-34E48A0C11D4}"/>
          </ac:picMkLst>
        </pc:picChg>
        <pc:picChg chg="add mod ord">
          <ac:chgData name="Julie Koesmarno" userId="31fed1c3-d6ac-4405-b68d-1920c7681777" providerId="ADAL" clId="{0CB91317-5D09-4EEB-862E-2B9A20821FEE}" dt="2020-11-26T00:58:12.373" v="5207" actId="171"/>
          <ac:picMkLst>
            <pc:docMk/>
            <pc:sldMk cId="3715151385" sldId="2076138273"/>
            <ac:picMk id="15" creationId="{F366092E-FC09-4584-B657-C81F75E31ED8}"/>
          </ac:picMkLst>
        </pc:picChg>
      </pc:sldChg>
      <pc:sldChg chg="delSp modSp add mod">
        <pc:chgData name="Julie Koesmarno" userId="31fed1c3-d6ac-4405-b68d-1920c7681777" providerId="ADAL" clId="{0CB91317-5D09-4EEB-862E-2B9A20821FEE}" dt="2020-11-26T01:15:46.002" v="5610" actId="5793"/>
        <pc:sldMkLst>
          <pc:docMk/>
          <pc:sldMk cId="3347349987" sldId="2076138274"/>
        </pc:sldMkLst>
        <pc:spChg chg="mod">
          <ac:chgData name="Julie Koesmarno" userId="31fed1c3-d6ac-4405-b68d-1920c7681777" providerId="ADAL" clId="{0CB91317-5D09-4EEB-862E-2B9A20821FEE}" dt="2020-11-26T00:59:58.738" v="5341" actId="20577"/>
          <ac:spMkLst>
            <pc:docMk/>
            <pc:sldMk cId="3347349987" sldId="2076138274"/>
            <ac:spMk id="2" creationId="{A103F8DD-6000-42FC-885E-3EC3C7AA2398}"/>
          </ac:spMkLst>
        </pc:spChg>
        <pc:spChg chg="mod">
          <ac:chgData name="Julie Koesmarno" userId="31fed1c3-d6ac-4405-b68d-1920c7681777" providerId="ADAL" clId="{0CB91317-5D09-4EEB-862E-2B9A20821FEE}" dt="2020-11-26T01:15:46.002" v="5610" actId="5793"/>
          <ac:spMkLst>
            <pc:docMk/>
            <pc:sldMk cId="3347349987" sldId="2076138274"/>
            <ac:spMk id="3" creationId="{97524213-9AC2-47B8-BD35-BC4DB65E1E4E}"/>
          </ac:spMkLst>
        </pc:spChg>
        <pc:picChg chg="del mod modCrop">
          <ac:chgData name="Julie Koesmarno" userId="31fed1c3-d6ac-4405-b68d-1920c7681777" providerId="ADAL" clId="{0CB91317-5D09-4EEB-862E-2B9A20821FEE}" dt="2020-11-26T01:15:39.883" v="5607" actId="478"/>
          <ac:picMkLst>
            <pc:docMk/>
            <pc:sldMk cId="3347349987" sldId="2076138274"/>
            <ac:picMk id="15" creationId="{F366092E-FC09-4584-B657-C81F75E31ED8}"/>
          </ac:picMkLst>
        </pc:picChg>
      </pc:sldChg>
      <pc:sldChg chg="addSp delSp modSp add mod ord delAnim modAnim">
        <pc:chgData name="Julie Koesmarno" userId="31fed1c3-d6ac-4405-b68d-1920c7681777" providerId="ADAL" clId="{0CB91317-5D09-4EEB-862E-2B9A20821FEE}" dt="2020-11-26T01:42:39.161" v="6048" actId="478"/>
        <pc:sldMkLst>
          <pc:docMk/>
          <pc:sldMk cId="3839867074" sldId="2076138275"/>
        </pc:sldMkLst>
        <pc:spChg chg="mod">
          <ac:chgData name="Julie Koesmarno" userId="31fed1c3-d6ac-4405-b68d-1920c7681777" providerId="ADAL" clId="{0CB91317-5D09-4EEB-862E-2B9A20821FEE}" dt="2020-11-26T01:17:25.721" v="5677" actId="20577"/>
          <ac:spMkLst>
            <pc:docMk/>
            <pc:sldMk cId="3839867074" sldId="2076138275"/>
            <ac:spMk id="2" creationId="{A103F8DD-6000-42FC-885E-3EC3C7AA2398}"/>
          </ac:spMkLst>
        </pc:spChg>
        <pc:spChg chg="del mod">
          <ac:chgData name="Julie Koesmarno" userId="31fed1c3-d6ac-4405-b68d-1920c7681777" providerId="ADAL" clId="{0CB91317-5D09-4EEB-862E-2B9A20821FEE}" dt="2020-11-26T01:17:07.079" v="5616" actId="478"/>
          <ac:spMkLst>
            <pc:docMk/>
            <pc:sldMk cId="3839867074" sldId="2076138275"/>
            <ac:spMk id="3" creationId="{97524213-9AC2-47B8-BD35-BC4DB65E1E4E}"/>
          </ac:spMkLst>
        </pc:spChg>
        <pc:spChg chg="add del mod">
          <ac:chgData name="Julie Koesmarno" userId="31fed1c3-d6ac-4405-b68d-1920c7681777" providerId="ADAL" clId="{0CB91317-5D09-4EEB-862E-2B9A20821FEE}" dt="2020-11-26T01:42:39.161" v="6048" actId="478"/>
          <ac:spMkLst>
            <pc:docMk/>
            <pc:sldMk cId="3839867074" sldId="2076138275"/>
            <ac:spMk id="6" creationId="{F45200E5-2FA8-4218-8DC4-8F3A9C0D6D7E}"/>
          </ac:spMkLst>
        </pc:spChg>
        <pc:spChg chg="del">
          <ac:chgData name="Julie Koesmarno" userId="31fed1c3-d6ac-4405-b68d-1920c7681777" providerId="ADAL" clId="{0CB91317-5D09-4EEB-862E-2B9A20821FEE}" dt="2020-11-26T01:17:07.079" v="5616" actId="478"/>
          <ac:spMkLst>
            <pc:docMk/>
            <pc:sldMk cId="3839867074" sldId="2076138275"/>
            <ac:spMk id="9" creationId="{386CF78B-F91E-4CB5-8E5B-65E4B7522D61}"/>
          </ac:spMkLst>
        </pc:spChg>
        <pc:spChg chg="mod">
          <ac:chgData name="Julie Koesmarno" userId="31fed1c3-d6ac-4405-b68d-1920c7681777" providerId="ADAL" clId="{0CB91317-5D09-4EEB-862E-2B9A20821FEE}" dt="2020-11-26T01:42:21.675" v="6041" actId="1076"/>
          <ac:spMkLst>
            <pc:docMk/>
            <pc:sldMk cId="3839867074" sldId="2076138275"/>
            <ac:spMk id="15" creationId="{52D0F735-4D5A-48CD-864F-6833204EB3B9}"/>
          </ac:spMkLst>
        </pc:spChg>
        <pc:spChg chg="del">
          <ac:chgData name="Julie Koesmarno" userId="31fed1c3-d6ac-4405-b68d-1920c7681777" providerId="ADAL" clId="{0CB91317-5D09-4EEB-862E-2B9A20821FEE}" dt="2020-11-26T01:17:07.079" v="5616" actId="478"/>
          <ac:spMkLst>
            <pc:docMk/>
            <pc:sldMk cId="3839867074" sldId="2076138275"/>
            <ac:spMk id="16" creationId="{41E314D9-F06A-47EC-A72D-1050632004FB}"/>
          </ac:spMkLst>
        </pc:spChg>
        <pc:spChg chg="del">
          <ac:chgData name="Julie Koesmarno" userId="31fed1c3-d6ac-4405-b68d-1920c7681777" providerId="ADAL" clId="{0CB91317-5D09-4EEB-862E-2B9A20821FEE}" dt="2020-11-26T01:17:07.079" v="5616" actId="478"/>
          <ac:spMkLst>
            <pc:docMk/>
            <pc:sldMk cId="3839867074" sldId="2076138275"/>
            <ac:spMk id="17" creationId="{D027BC4B-990D-4231-AD1D-D057EDD5C394}"/>
          </ac:spMkLst>
        </pc:spChg>
        <pc:spChg chg="mod">
          <ac:chgData name="Julie Koesmarno" userId="31fed1c3-d6ac-4405-b68d-1920c7681777" providerId="ADAL" clId="{0CB91317-5D09-4EEB-862E-2B9A20821FEE}" dt="2020-11-26T01:42:17.453" v="6039" actId="1076"/>
          <ac:spMkLst>
            <pc:docMk/>
            <pc:sldMk cId="3839867074" sldId="2076138275"/>
            <ac:spMk id="18" creationId="{81C91E48-835D-487F-A1B0-C5C87F5B677D}"/>
          </ac:spMkLst>
        </pc:spChg>
        <pc:spChg chg="mod">
          <ac:chgData name="Julie Koesmarno" userId="31fed1c3-d6ac-4405-b68d-1920c7681777" providerId="ADAL" clId="{0CB91317-5D09-4EEB-862E-2B9A20821FEE}" dt="2020-11-26T01:42:17.453" v="6039" actId="1076"/>
          <ac:spMkLst>
            <pc:docMk/>
            <pc:sldMk cId="3839867074" sldId="2076138275"/>
            <ac:spMk id="19" creationId="{272C1EC0-504F-4403-93A1-E9D7A4A42CCE}"/>
          </ac:spMkLst>
        </pc:spChg>
        <pc:spChg chg="mod">
          <ac:chgData name="Julie Koesmarno" userId="31fed1c3-d6ac-4405-b68d-1920c7681777" providerId="ADAL" clId="{0CB91317-5D09-4EEB-862E-2B9A20821FEE}" dt="2020-11-26T01:42:17.453" v="6039" actId="1076"/>
          <ac:spMkLst>
            <pc:docMk/>
            <pc:sldMk cId="3839867074" sldId="2076138275"/>
            <ac:spMk id="20" creationId="{D2025E32-8C9D-46C4-A741-B1FA5D9C2156}"/>
          </ac:spMkLst>
        </pc:spChg>
        <pc:spChg chg="mod">
          <ac:chgData name="Julie Koesmarno" userId="31fed1c3-d6ac-4405-b68d-1920c7681777" providerId="ADAL" clId="{0CB91317-5D09-4EEB-862E-2B9A20821FEE}" dt="2020-11-26T01:42:17.453" v="6039" actId="1076"/>
          <ac:spMkLst>
            <pc:docMk/>
            <pc:sldMk cId="3839867074" sldId="2076138275"/>
            <ac:spMk id="21" creationId="{569473AE-1E98-4F73-B078-050A3DE2DACF}"/>
          </ac:spMkLst>
        </pc:spChg>
        <pc:spChg chg="mod">
          <ac:chgData name="Julie Koesmarno" userId="31fed1c3-d6ac-4405-b68d-1920c7681777" providerId="ADAL" clId="{0CB91317-5D09-4EEB-862E-2B9A20821FEE}" dt="2020-11-26T01:42:17.453" v="6039" actId="1076"/>
          <ac:spMkLst>
            <pc:docMk/>
            <pc:sldMk cId="3839867074" sldId="2076138275"/>
            <ac:spMk id="22" creationId="{6C232DC2-1CD7-4222-A6E9-46A8B567F00E}"/>
          </ac:spMkLst>
        </pc:spChg>
        <pc:spChg chg="mod">
          <ac:chgData name="Julie Koesmarno" userId="31fed1c3-d6ac-4405-b68d-1920c7681777" providerId="ADAL" clId="{0CB91317-5D09-4EEB-862E-2B9A20821FEE}" dt="2020-11-26T01:42:17.453" v="6039" actId="1076"/>
          <ac:spMkLst>
            <pc:docMk/>
            <pc:sldMk cId="3839867074" sldId="2076138275"/>
            <ac:spMk id="23" creationId="{4A638154-A707-4734-8E58-33C920EA1DCF}"/>
          </ac:spMkLst>
        </pc:spChg>
        <pc:spChg chg="mod">
          <ac:chgData name="Julie Koesmarno" userId="31fed1c3-d6ac-4405-b68d-1920c7681777" providerId="ADAL" clId="{0CB91317-5D09-4EEB-862E-2B9A20821FEE}" dt="2020-11-26T01:42:17.453" v="6039" actId="1076"/>
          <ac:spMkLst>
            <pc:docMk/>
            <pc:sldMk cId="3839867074" sldId="2076138275"/>
            <ac:spMk id="24" creationId="{2D45CC23-4F1D-4CA1-AA67-D6C65A938E57}"/>
          </ac:spMkLst>
        </pc:spChg>
        <pc:spChg chg="mod">
          <ac:chgData name="Julie Koesmarno" userId="31fed1c3-d6ac-4405-b68d-1920c7681777" providerId="ADAL" clId="{0CB91317-5D09-4EEB-862E-2B9A20821FEE}" dt="2020-11-26T01:42:25.283" v="6043" actId="1076"/>
          <ac:spMkLst>
            <pc:docMk/>
            <pc:sldMk cId="3839867074" sldId="2076138275"/>
            <ac:spMk id="27" creationId="{0995BFBD-AF9A-4241-BC44-37BC223D1658}"/>
          </ac:spMkLst>
        </pc:spChg>
        <pc:spChg chg="mod">
          <ac:chgData name="Julie Koesmarno" userId="31fed1c3-d6ac-4405-b68d-1920c7681777" providerId="ADAL" clId="{0CB91317-5D09-4EEB-862E-2B9A20821FEE}" dt="2020-11-26T01:42:32.260" v="6046" actId="14100"/>
          <ac:spMkLst>
            <pc:docMk/>
            <pc:sldMk cId="3839867074" sldId="2076138275"/>
            <ac:spMk id="30" creationId="{BD6771AE-F6CD-4B0C-AFE8-24CAEB44AD1C}"/>
          </ac:spMkLst>
        </pc:spChg>
        <pc:spChg chg="mod">
          <ac:chgData name="Julie Koesmarno" userId="31fed1c3-d6ac-4405-b68d-1920c7681777" providerId="ADAL" clId="{0CB91317-5D09-4EEB-862E-2B9A20821FEE}" dt="2020-11-26T01:42:35.034" v="6047" actId="1076"/>
          <ac:spMkLst>
            <pc:docMk/>
            <pc:sldMk cId="3839867074" sldId="2076138275"/>
            <ac:spMk id="33" creationId="{47D2EE58-A108-4D57-9AD7-4E9FEBC2CF7D}"/>
          </ac:spMkLst>
        </pc:spChg>
        <pc:spChg chg="del mod topLvl">
          <ac:chgData name="Julie Koesmarno" userId="31fed1c3-d6ac-4405-b68d-1920c7681777" providerId="ADAL" clId="{0CB91317-5D09-4EEB-862E-2B9A20821FEE}" dt="2020-11-26T01:41:39.342" v="6032" actId="478"/>
          <ac:spMkLst>
            <pc:docMk/>
            <pc:sldMk cId="3839867074" sldId="2076138275"/>
            <ac:spMk id="35" creationId="{BB51A530-5674-4FF0-A4D5-32D28270F67B}"/>
          </ac:spMkLst>
        </pc:spChg>
        <pc:spChg chg="del mod">
          <ac:chgData name="Julie Koesmarno" userId="31fed1c3-d6ac-4405-b68d-1920c7681777" providerId="ADAL" clId="{0CB91317-5D09-4EEB-862E-2B9A20821FEE}" dt="2020-11-26T01:41:36.866" v="6031" actId="478"/>
          <ac:spMkLst>
            <pc:docMk/>
            <pc:sldMk cId="3839867074" sldId="2076138275"/>
            <ac:spMk id="38" creationId="{0CFB1C4D-B999-4C87-A09C-321275B78452}"/>
          </ac:spMkLst>
        </pc:spChg>
        <pc:grpChg chg="add mod">
          <ac:chgData name="Julie Koesmarno" userId="31fed1c3-d6ac-4405-b68d-1920c7681777" providerId="ADAL" clId="{0CB91317-5D09-4EEB-862E-2B9A20821FEE}" dt="2020-11-26T01:42:17.453" v="6039" actId="1076"/>
          <ac:grpSpMkLst>
            <pc:docMk/>
            <pc:sldMk cId="3839867074" sldId="2076138275"/>
            <ac:grpSpMk id="11" creationId="{0D34773E-7681-4E7E-AF73-8E5654A9F02A}"/>
          </ac:grpSpMkLst>
        </pc:grpChg>
        <pc:grpChg chg="add mod">
          <ac:chgData name="Julie Koesmarno" userId="31fed1c3-d6ac-4405-b68d-1920c7681777" providerId="ADAL" clId="{0CB91317-5D09-4EEB-862E-2B9A20821FEE}" dt="2020-11-26T01:42:17.453" v="6039" actId="1076"/>
          <ac:grpSpMkLst>
            <pc:docMk/>
            <pc:sldMk cId="3839867074" sldId="2076138275"/>
            <ac:grpSpMk id="13" creationId="{5C0089F3-83F9-4C60-A7D3-694E53531726}"/>
          </ac:grpSpMkLst>
        </pc:grpChg>
        <pc:grpChg chg="mod">
          <ac:chgData name="Julie Koesmarno" userId="31fed1c3-d6ac-4405-b68d-1920c7681777" providerId="ADAL" clId="{0CB91317-5D09-4EEB-862E-2B9A20821FEE}" dt="2020-11-26T01:42:17.453" v="6039" actId="1076"/>
          <ac:grpSpMkLst>
            <pc:docMk/>
            <pc:sldMk cId="3839867074" sldId="2076138275"/>
            <ac:grpSpMk id="14" creationId="{2BEB970F-73FE-492E-963C-EF3D9AE3D39C}"/>
          </ac:grpSpMkLst>
        </pc:grpChg>
        <pc:grpChg chg="add mod">
          <ac:chgData name="Julie Koesmarno" userId="31fed1c3-d6ac-4405-b68d-1920c7681777" providerId="ADAL" clId="{0CB91317-5D09-4EEB-862E-2B9A20821FEE}" dt="2020-11-26T01:42:17.453" v="6039" actId="1076"/>
          <ac:grpSpMkLst>
            <pc:docMk/>
            <pc:sldMk cId="3839867074" sldId="2076138275"/>
            <ac:grpSpMk id="25" creationId="{E7E86939-5DA9-4A66-B9D2-601E3ADD207A}"/>
          </ac:grpSpMkLst>
        </pc:grpChg>
        <pc:grpChg chg="add mod">
          <ac:chgData name="Julie Koesmarno" userId="31fed1c3-d6ac-4405-b68d-1920c7681777" providerId="ADAL" clId="{0CB91317-5D09-4EEB-862E-2B9A20821FEE}" dt="2020-11-26T01:42:17.453" v="6039" actId="1076"/>
          <ac:grpSpMkLst>
            <pc:docMk/>
            <pc:sldMk cId="3839867074" sldId="2076138275"/>
            <ac:grpSpMk id="28" creationId="{AC021140-AAA0-4F80-9A38-9202D775BD36}"/>
          </ac:grpSpMkLst>
        </pc:grpChg>
        <pc:grpChg chg="add mod">
          <ac:chgData name="Julie Koesmarno" userId="31fed1c3-d6ac-4405-b68d-1920c7681777" providerId="ADAL" clId="{0CB91317-5D09-4EEB-862E-2B9A20821FEE}" dt="2020-11-26T01:42:17.453" v="6039" actId="1076"/>
          <ac:grpSpMkLst>
            <pc:docMk/>
            <pc:sldMk cId="3839867074" sldId="2076138275"/>
            <ac:grpSpMk id="31" creationId="{D375CD17-4B00-4E1B-9E65-E575CEF67887}"/>
          </ac:grpSpMkLst>
        </pc:grpChg>
        <pc:grpChg chg="add del mod">
          <ac:chgData name="Julie Koesmarno" userId="31fed1c3-d6ac-4405-b68d-1920c7681777" providerId="ADAL" clId="{0CB91317-5D09-4EEB-862E-2B9A20821FEE}" dt="2020-11-26T01:41:39.342" v="6032" actId="478"/>
          <ac:grpSpMkLst>
            <pc:docMk/>
            <pc:sldMk cId="3839867074" sldId="2076138275"/>
            <ac:grpSpMk id="34" creationId="{5923FDCE-A235-4080-8186-70D38B879751}"/>
          </ac:grpSpMkLst>
        </pc:grpChg>
        <pc:grpChg chg="del mod">
          <ac:chgData name="Julie Koesmarno" userId="31fed1c3-d6ac-4405-b68d-1920c7681777" providerId="ADAL" clId="{0CB91317-5D09-4EEB-862E-2B9A20821FEE}" dt="2020-11-26T01:41:36.866" v="6031" actId="478"/>
          <ac:grpSpMkLst>
            <pc:docMk/>
            <pc:sldMk cId="3839867074" sldId="2076138275"/>
            <ac:grpSpMk id="36" creationId="{83CE0353-5104-43C9-9CF7-D59FD4889FFB}"/>
          </ac:grpSpMkLst>
        </pc:grpChg>
        <pc:picChg chg="del">
          <ac:chgData name="Julie Koesmarno" userId="31fed1c3-d6ac-4405-b68d-1920c7681777" providerId="ADAL" clId="{0CB91317-5D09-4EEB-862E-2B9A20821FEE}" dt="2020-11-26T01:17:07.079" v="5616" actId="478"/>
          <ac:picMkLst>
            <pc:docMk/>
            <pc:sldMk cId="3839867074" sldId="2076138275"/>
            <ac:picMk id="5" creationId="{0B3FAF49-E461-4CE3-845A-46C88F903F68}"/>
          </ac:picMkLst>
        </pc:picChg>
        <pc:picChg chg="del">
          <ac:chgData name="Julie Koesmarno" userId="31fed1c3-d6ac-4405-b68d-1920c7681777" providerId="ADAL" clId="{0CB91317-5D09-4EEB-862E-2B9A20821FEE}" dt="2020-11-26T01:17:07.079" v="5616" actId="478"/>
          <ac:picMkLst>
            <pc:docMk/>
            <pc:sldMk cId="3839867074" sldId="2076138275"/>
            <ac:picMk id="8" creationId="{49095375-BB52-4C8C-AF74-E697BAD1253A}"/>
          </ac:picMkLst>
        </pc:picChg>
        <pc:picChg chg="add mod">
          <ac:chgData name="Julie Koesmarno" userId="31fed1c3-d6ac-4405-b68d-1920c7681777" providerId="ADAL" clId="{0CB91317-5D09-4EEB-862E-2B9A20821FEE}" dt="2020-11-26T01:41:09.735" v="6029" actId="1076"/>
          <ac:picMkLst>
            <pc:docMk/>
            <pc:sldMk cId="3839867074" sldId="2076138275"/>
            <ac:picMk id="10" creationId="{77B3173B-8EDE-4736-8F3F-98AD3126166F}"/>
          </ac:picMkLst>
        </pc:picChg>
        <pc:picChg chg="mod">
          <ac:chgData name="Julie Koesmarno" userId="31fed1c3-d6ac-4405-b68d-1920c7681777" providerId="ADAL" clId="{0CB91317-5D09-4EEB-862E-2B9A20821FEE}" dt="2020-11-26T01:42:17.453" v="6039" actId="1076"/>
          <ac:picMkLst>
            <pc:docMk/>
            <pc:sldMk cId="3839867074" sldId="2076138275"/>
            <ac:picMk id="26" creationId="{6C9222EC-2EE8-4A1F-97F4-EED63D16B3C4}"/>
          </ac:picMkLst>
        </pc:picChg>
        <pc:picChg chg="mod topLvl">
          <ac:chgData name="Julie Koesmarno" userId="31fed1c3-d6ac-4405-b68d-1920c7681777" providerId="ADAL" clId="{0CB91317-5D09-4EEB-862E-2B9A20821FEE}" dt="2020-11-26T01:42:17.453" v="6039" actId="1076"/>
          <ac:picMkLst>
            <pc:docMk/>
            <pc:sldMk cId="3839867074" sldId="2076138275"/>
            <ac:picMk id="37" creationId="{5866E2B0-AF40-46A4-9411-C83921731CF6}"/>
          </ac:picMkLst>
        </pc:picChg>
        <pc:cxnChg chg="mod">
          <ac:chgData name="Julie Koesmarno" userId="31fed1c3-d6ac-4405-b68d-1920c7681777" providerId="ADAL" clId="{0CB91317-5D09-4EEB-862E-2B9A20821FEE}" dt="2020-11-26T01:42:17.453" v="6039" actId="1076"/>
          <ac:cxnSpMkLst>
            <pc:docMk/>
            <pc:sldMk cId="3839867074" sldId="2076138275"/>
            <ac:cxnSpMk id="29" creationId="{CE949C7E-2348-44E4-A531-A27868BC80A5}"/>
          </ac:cxnSpMkLst>
        </pc:cxnChg>
        <pc:cxnChg chg="mod">
          <ac:chgData name="Julie Koesmarno" userId="31fed1c3-d6ac-4405-b68d-1920c7681777" providerId="ADAL" clId="{0CB91317-5D09-4EEB-862E-2B9A20821FEE}" dt="2020-11-26T01:42:17.453" v="6039" actId="1076"/>
          <ac:cxnSpMkLst>
            <pc:docMk/>
            <pc:sldMk cId="3839867074" sldId="2076138275"/>
            <ac:cxnSpMk id="32" creationId="{354D2670-AF66-44B2-9FEB-2161A6B82815}"/>
          </ac:cxnSpMkLst>
        </pc:cxnChg>
      </pc:sldChg>
      <pc:sldChg chg="addSp delSp modSp add mod">
        <pc:chgData name="Julie Koesmarno" userId="31fed1c3-d6ac-4405-b68d-1920c7681777" providerId="ADAL" clId="{0CB91317-5D09-4EEB-862E-2B9A20821FEE}" dt="2020-11-26T01:40:18.107" v="6011" actId="1076"/>
        <pc:sldMkLst>
          <pc:docMk/>
          <pc:sldMk cId="1738938984" sldId="2076138276"/>
        </pc:sldMkLst>
        <pc:spChg chg="mod">
          <ac:chgData name="Julie Koesmarno" userId="31fed1c3-d6ac-4405-b68d-1920c7681777" providerId="ADAL" clId="{0CB91317-5D09-4EEB-862E-2B9A20821FEE}" dt="2020-11-26T01:30:53.876" v="5888" actId="20577"/>
          <ac:spMkLst>
            <pc:docMk/>
            <pc:sldMk cId="1738938984" sldId="2076138276"/>
            <ac:spMk id="2" creationId="{A103F8DD-6000-42FC-885E-3EC3C7AA2398}"/>
          </ac:spMkLst>
        </pc:spChg>
        <pc:spChg chg="mod">
          <ac:chgData name="Julie Koesmarno" userId="31fed1c3-d6ac-4405-b68d-1920c7681777" providerId="ADAL" clId="{0CB91317-5D09-4EEB-862E-2B9A20821FEE}" dt="2020-11-26T01:37:37.081" v="5973" actId="108"/>
          <ac:spMkLst>
            <pc:docMk/>
            <pc:sldMk cId="1738938984" sldId="2076138276"/>
            <ac:spMk id="6" creationId="{DCBF5059-C0C0-4627-96CF-CF12127A900F}"/>
          </ac:spMkLst>
        </pc:spChg>
        <pc:spChg chg="add mod">
          <ac:chgData name="Julie Koesmarno" userId="31fed1c3-d6ac-4405-b68d-1920c7681777" providerId="ADAL" clId="{0CB91317-5D09-4EEB-862E-2B9A20821FEE}" dt="2020-11-26T01:40:01.560" v="6010" actId="1076"/>
          <ac:spMkLst>
            <pc:docMk/>
            <pc:sldMk cId="1738938984" sldId="2076138276"/>
            <ac:spMk id="8" creationId="{FC5482EB-5A61-4B2F-875C-52D673F60F38}"/>
          </ac:spMkLst>
        </pc:spChg>
        <pc:picChg chg="add mod">
          <ac:chgData name="Julie Koesmarno" userId="31fed1c3-d6ac-4405-b68d-1920c7681777" providerId="ADAL" clId="{0CB91317-5D09-4EEB-862E-2B9A20821FEE}" dt="2020-11-26T01:40:18.107" v="6011" actId="1076"/>
          <ac:picMkLst>
            <pc:docMk/>
            <pc:sldMk cId="1738938984" sldId="2076138276"/>
            <ac:picMk id="4" creationId="{19E1EBBD-91FD-4655-A13B-B69A7FDC5716}"/>
          </ac:picMkLst>
        </pc:picChg>
        <pc:picChg chg="del mod">
          <ac:chgData name="Julie Koesmarno" userId="31fed1c3-d6ac-4405-b68d-1920c7681777" providerId="ADAL" clId="{0CB91317-5D09-4EEB-862E-2B9A20821FEE}" dt="2020-11-26T01:30:40.990" v="5844" actId="478"/>
          <ac:picMkLst>
            <pc:docMk/>
            <pc:sldMk cId="1738938984" sldId="2076138276"/>
            <ac:picMk id="35" creationId="{1C13524A-F633-4785-8568-C9D0BF6B5947}"/>
          </ac:picMkLst>
        </pc:picChg>
      </pc:sldChg>
      <pc:sldChg chg="addSp delSp modSp add mod setBg addAnim delAnim modAnim">
        <pc:chgData name="Julie Koesmarno" userId="31fed1c3-d6ac-4405-b68d-1920c7681777" providerId="ADAL" clId="{0CB91317-5D09-4EEB-862E-2B9A20821FEE}" dt="2020-11-26T01:24:09.992" v="5802" actId="14100"/>
        <pc:sldMkLst>
          <pc:docMk/>
          <pc:sldMk cId="608464339" sldId="2076138277"/>
        </pc:sldMkLst>
        <pc:spChg chg="add mod">
          <ac:chgData name="Julie Koesmarno" userId="31fed1c3-d6ac-4405-b68d-1920c7681777" providerId="ADAL" clId="{0CB91317-5D09-4EEB-862E-2B9A20821FEE}" dt="2020-11-26T01:24:09.992" v="5802" actId="14100"/>
          <ac:spMkLst>
            <pc:docMk/>
            <pc:sldMk cId="608464339" sldId="2076138277"/>
            <ac:spMk id="2" creationId="{D293696B-881D-4350-95BF-7D026A0CD22F}"/>
          </ac:spMkLst>
        </pc:spChg>
        <pc:spChg chg="mod">
          <ac:chgData name="Julie Koesmarno" userId="31fed1c3-d6ac-4405-b68d-1920c7681777" providerId="ADAL" clId="{0CB91317-5D09-4EEB-862E-2B9A20821FEE}" dt="2020-11-26T01:23:09.547" v="5762"/>
          <ac:spMkLst>
            <pc:docMk/>
            <pc:sldMk cId="608464339" sldId="2076138277"/>
            <ac:spMk id="47" creationId="{AFABB764-2E8C-4E27-8CE2-65A9F5228A24}"/>
          </ac:spMkLst>
        </pc:spChg>
        <pc:spChg chg="mod">
          <ac:chgData name="Julie Koesmarno" userId="31fed1c3-d6ac-4405-b68d-1920c7681777" providerId="ADAL" clId="{0CB91317-5D09-4EEB-862E-2B9A20821FEE}" dt="2020-11-26T01:22:12.792" v="5761" actId="14100"/>
          <ac:spMkLst>
            <pc:docMk/>
            <pc:sldMk cId="608464339" sldId="2076138277"/>
            <ac:spMk id="53" creationId="{92983645-80E2-4177-B12C-209458D804F9}"/>
          </ac:spMkLst>
        </pc:spChg>
        <pc:grpChg chg="del">
          <ac:chgData name="Julie Koesmarno" userId="31fed1c3-d6ac-4405-b68d-1920c7681777" providerId="ADAL" clId="{0CB91317-5D09-4EEB-862E-2B9A20821FEE}" dt="2020-11-26T01:21:25.248" v="5680" actId="478"/>
          <ac:grpSpMkLst>
            <pc:docMk/>
            <pc:sldMk cId="608464339" sldId="2076138277"/>
            <ac:grpSpMk id="44" creationId="{4A895036-1745-4A90-896A-366F9B397BE0}"/>
          </ac:grpSpMkLst>
        </pc:grpChg>
        <pc:grpChg chg="add mod">
          <ac:chgData name="Julie Koesmarno" userId="31fed1c3-d6ac-4405-b68d-1920c7681777" providerId="ADAL" clId="{0CB91317-5D09-4EEB-862E-2B9A20821FEE}" dt="2020-11-26T01:23:12.469" v="5763" actId="1076"/>
          <ac:grpSpMkLst>
            <pc:docMk/>
            <pc:sldMk cId="608464339" sldId="2076138277"/>
            <ac:grpSpMk id="45" creationId="{AA05BA66-A524-438C-A20F-849A146494F9}"/>
          </ac:grpSpMkLst>
        </pc:grpChg>
        <pc:grpChg chg="del">
          <ac:chgData name="Julie Koesmarno" userId="31fed1c3-d6ac-4405-b68d-1920c7681777" providerId="ADAL" clId="{0CB91317-5D09-4EEB-862E-2B9A20821FEE}" dt="2020-11-26T01:21:28.581" v="5682" actId="478"/>
          <ac:grpSpMkLst>
            <pc:docMk/>
            <pc:sldMk cId="608464339" sldId="2076138277"/>
            <ac:grpSpMk id="72" creationId="{F2DA0EDF-22EB-40E9-B087-EEFF8D08C024}"/>
          </ac:grpSpMkLst>
        </pc:grpChg>
        <pc:grpChg chg="add del mod">
          <ac:chgData name="Julie Koesmarno" userId="31fed1c3-d6ac-4405-b68d-1920c7681777" providerId="ADAL" clId="{0CB91317-5D09-4EEB-862E-2B9A20821FEE}" dt="2020-11-26T01:22:09.884" v="5760" actId="14100"/>
          <ac:grpSpMkLst>
            <pc:docMk/>
            <pc:sldMk cId="608464339" sldId="2076138277"/>
            <ac:grpSpMk id="91" creationId="{EE4C9856-7214-4331-8CDA-9A4E7E83A61A}"/>
          </ac:grpSpMkLst>
        </pc:grpChg>
        <pc:grpChg chg="del">
          <ac:chgData name="Julie Koesmarno" userId="31fed1c3-d6ac-4405-b68d-1920c7681777" providerId="ADAL" clId="{0CB91317-5D09-4EEB-862E-2B9A20821FEE}" dt="2020-11-26T01:21:35.923" v="5686" actId="478"/>
          <ac:grpSpMkLst>
            <pc:docMk/>
            <pc:sldMk cId="608464339" sldId="2076138277"/>
            <ac:grpSpMk id="92" creationId="{AACDDFE3-5C1D-4960-AA0C-E99585669A17}"/>
          </ac:grpSpMkLst>
        </pc:grpChg>
        <pc:grpChg chg="del">
          <ac:chgData name="Julie Koesmarno" userId="31fed1c3-d6ac-4405-b68d-1920c7681777" providerId="ADAL" clId="{0CB91317-5D09-4EEB-862E-2B9A20821FEE}" dt="2020-11-26T01:21:30.147" v="5683" actId="478"/>
          <ac:grpSpMkLst>
            <pc:docMk/>
            <pc:sldMk cId="608464339" sldId="2076138277"/>
            <ac:grpSpMk id="93" creationId="{BCB17595-2E5F-41BF-AE8D-D847671FAE89}"/>
          </ac:grpSpMkLst>
        </pc:grpChg>
        <pc:grpChg chg="del">
          <ac:chgData name="Julie Koesmarno" userId="31fed1c3-d6ac-4405-b68d-1920c7681777" providerId="ADAL" clId="{0CB91317-5D09-4EEB-862E-2B9A20821FEE}" dt="2020-11-26T01:21:26.549" v="5681" actId="478"/>
          <ac:grpSpMkLst>
            <pc:docMk/>
            <pc:sldMk cId="608464339" sldId="2076138277"/>
            <ac:grpSpMk id="94" creationId="{2EDCFE51-4CCE-4132-BC2A-6221C638BD6C}"/>
          </ac:grpSpMkLst>
        </pc:grpChg>
        <pc:picChg chg="mod">
          <ac:chgData name="Julie Koesmarno" userId="31fed1c3-d6ac-4405-b68d-1920c7681777" providerId="ADAL" clId="{0CB91317-5D09-4EEB-862E-2B9A20821FEE}" dt="2020-11-26T01:23:09.547" v="5762"/>
          <ac:picMkLst>
            <pc:docMk/>
            <pc:sldMk cId="608464339" sldId="2076138277"/>
            <ac:picMk id="46" creationId="{28A26357-EC1A-4997-AFAB-BC0ED13B0920}"/>
          </ac:picMkLst>
        </pc:picChg>
        <pc:cxnChg chg="mod">
          <ac:chgData name="Julie Koesmarno" userId="31fed1c3-d6ac-4405-b68d-1920c7681777" providerId="ADAL" clId="{0CB91317-5D09-4EEB-862E-2B9A20821FEE}" dt="2020-11-26T01:21:35.923" v="5686" actId="478"/>
          <ac:cxnSpMkLst>
            <pc:docMk/>
            <pc:sldMk cId="608464339" sldId="2076138277"/>
            <ac:cxnSpMk id="76" creationId="{4349F390-8832-41BD-917B-238733F529E2}"/>
          </ac:cxnSpMkLst>
        </pc:cxnChg>
        <pc:cxnChg chg="mod">
          <ac:chgData name="Julie Koesmarno" userId="31fed1c3-d6ac-4405-b68d-1920c7681777" providerId="ADAL" clId="{0CB91317-5D09-4EEB-862E-2B9A20821FEE}" dt="2020-11-26T01:21:26.549" v="5681" actId="478"/>
          <ac:cxnSpMkLst>
            <pc:docMk/>
            <pc:sldMk cId="608464339" sldId="2076138277"/>
            <ac:cxnSpMk id="79" creationId="{755734FE-EA24-4F60-B8F5-02DBE903F990}"/>
          </ac:cxnSpMkLst>
        </pc:cxnChg>
      </pc:sldChg>
      <pc:sldChg chg="addSp delSp modSp add mod">
        <pc:chgData name="Julie Koesmarno" userId="31fed1c3-d6ac-4405-b68d-1920c7681777" providerId="ADAL" clId="{0CB91317-5D09-4EEB-862E-2B9A20821FEE}" dt="2020-11-26T01:50:48.840" v="6422" actId="1076"/>
        <pc:sldMkLst>
          <pc:docMk/>
          <pc:sldMk cId="3909441778" sldId="2076138278"/>
        </pc:sldMkLst>
        <pc:spChg chg="mod">
          <ac:chgData name="Julie Koesmarno" userId="31fed1c3-d6ac-4405-b68d-1920c7681777" providerId="ADAL" clId="{0CB91317-5D09-4EEB-862E-2B9A20821FEE}" dt="2020-11-26T01:43:15.258" v="6073" actId="20577"/>
          <ac:spMkLst>
            <pc:docMk/>
            <pc:sldMk cId="3909441778" sldId="2076138278"/>
            <ac:spMk id="2" creationId="{A103F8DD-6000-42FC-885E-3EC3C7AA2398}"/>
          </ac:spMkLst>
        </pc:spChg>
        <pc:spChg chg="mod">
          <ac:chgData name="Julie Koesmarno" userId="31fed1c3-d6ac-4405-b68d-1920c7681777" providerId="ADAL" clId="{0CB91317-5D09-4EEB-862E-2B9A20821FEE}" dt="2020-11-26T01:50:48.840" v="6422" actId="1076"/>
          <ac:spMkLst>
            <pc:docMk/>
            <pc:sldMk cId="3909441778" sldId="2076138278"/>
            <ac:spMk id="6" creationId="{DCBF5059-C0C0-4627-96CF-CF12127A900F}"/>
          </ac:spMkLst>
        </pc:spChg>
        <pc:picChg chg="add del mod">
          <ac:chgData name="Julie Koesmarno" userId="31fed1c3-d6ac-4405-b68d-1920c7681777" providerId="ADAL" clId="{0CB91317-5D09-4EEB-862E-2B9A20821FEE}" dt="2020-11-26T01:49:11.447" v="6397" actId="478"/>
          <ac:picMkLst>
            <pc:docMk/>
            <pc:sldMk cId="3909441778" sldId="2076138278"/>
            <ac:picMk id="3" creationId="{E19A190E-B145-4329-B617-D0D95EF8E784}"/>
          </ac:picMkLst>
        </pc:picChg>
      </pc:sldChg>
      <pc:sldChg chg="delSp modSp add mod">
        <pc:chgData name="Julie Koesmarno" userId="31fed1c3-d6ac-4405-b68d-1920c7681777" providerId="ADAL" clId="{0CB91317-5D09-4EEB-862E-2B9A20821FEE}" dt="2020-11-26T01:51:38.470" v="6445" actId="20577"/>
        <pc:sldMkLst>
          <pc:docMk/>
          <pc:sldMk cId="3399989716" sldId="2076138279"/>
        </pc:sldMkLst>
        <pc:spChg chg="mod">
          <ac:chgData name="Julie Koesmarno" userId="31fed1c3-d6ac-4405-b68d-1920c7681777" providerId="ADAL" clId="{0CB91317-5D09-4EEB-862E-2B9A20821FEE}" dt="2020-11-26T01:51:38.470" v="6445" actId="20577"/>
          <ac:spMkLst>
            <pc:docMk/>
            <pc:sldMk cId="3399989716" sldId="2076138279"/>
            <ac:spMk id="3" creationId="{386A828B-A136-422E-8C5E-9D7540B04246}"/>
          </ac:spMkLst>
        </pc:spChg>
        <pc:spChg chg="del">
          <ac:chgData name="Julie Koesmarno" userId="31fed1c3-d6ac-4405-b68d-1920c7681777" providerId="ADAL" clId="{0CB91317-5D09-4EEB-862E-2B9A20821FEE}" dt="2020-11-26T01:51:31.359" v="6442" actId="478"/>
          <ac:spMkLst>
            <pc:docMk/>
            <pc:sldMk cId="3399989716" sldId="2076138279"/>
            <ac:spMk id="16" creationId="{23E88EC5-4C50-4FCA-8A49-C46722579967}"/>
          </ac:spMkLst>
        </pc:spChg>
      </pc:sldChg>
      <pc:sldMasterChg chg="delSldLayout">
        <pc:chgData name="Julie Koesmarno" userId="31fed1c3-d6ac-4405-b68d-1920c7681777" providerId="ADAL" clId="{0CB91317-5D09-4EEB-862E-2B9A20821FEE}" dt="2020-11-26T01:51:01.510" v="6423" actId="47"/>
        <pc:sldMasterMkLst>
          <pc:docMk/>
          <pc:sldMasterMk cId="4059602932" sldId="2147484475"/>
        </pc:sldMasterMkLst>
        <pc:sldLayoutChg chg="del">
          <pc:chgData name="Julie Koesmarno" userId="31fed1c3-d6ac-4405-b68d-1920c7681777" providerId="ADAL" clId="{0CB91317-5D09-4EEB-862E-2B9A20821FEE}" dt="2020-11-26T01:51:01.510" v="6423" actId="47"/>
          <pc:sldLayoutMkLst>
            <pc:docMk/>
            <pc:sldMasterMk cId="4059602932" sldId="2147484475"/>
            <pc:sldLayoutMk cId="4191741778" sldId="2147484666"/>
          </pc:sldLayoutMkLst>
        </pc:sldLayoutChg>
      </pc:sldMasterChg>
      <pc:sldMasterChg chg="addSldLayout modSldLayout">
        <pc:chgData name="Julie Koesmarno" userId="31fed1c3-d6ac-4405-b68d-1920c7681777" providerId="ADAL" clId="{0CB91317-5D09-4EEB-862E-2B9A20821FEE}" dt="2020-11-24T07:04:36.204" v="106" actId="22"/>
        <pc:sldMasterMkLst>
          <pc:docMk/>
          <pc:sldMasterMk cId="3328641472" sldId="2147484553"/>
        </pc:sldMasterMkLst>
        <pc:sldLayoutChg chg="add mod replId">
          <pc:chgData name="Julie Koesmarno" userId="31fed1c3-d6ac-4405-b68d-1920c7681777" providerId="ADAL" clId="{0CB91317-5D09-4EEB-862E-2B9A20821FEE}" dt="2020-11-24T07:04:36.204" v="106" actId="22"/>
          <pc:sldLayoutMkLst>
            <pc:docMk/>
            <pc:sldMasterMk cId="3328641472" sldId="2147484553"/>
            <pc:sldLayoutMk cId="1039250687" sldId="2147484665"/>
          </pc:sldLayoutMkLst>
        </pc:sldLayoutChg>
      </pc:sldMasterChg>
    </pc:docChg>
  </pc:docChgLst>
  <pc:docChgLst>
    <pc:chgData name="Julie Koesmarno" userId="31fed1c3-d6ac-4405-b68d-1920c7681777" providerId="ADAL" clId="{61C17E0B-AD57-41B4-8956-E6257E6CFCF2}"/>
    <pc:docChg chg="undo custSel mod addSld delSld modSld sldOrd delMainMaster modMainMaster modSection">
      <pc:chgData name="Julie Koesmarno" userId="31fed1c3-d6ac-4405-b68d-1920c7681777" providerId="ADAL" clId="{61C17E0B-AD57-41B4-8956-E6257E6CFCF2}" dt="2020-11-26T07:02:57.508" v="5277" actId="20577"/>
      <pc:docMkLst>
        <pc:docMk/>
      </pc:docMkLst>
      <pc:sldChg chg="ord">
        <pc:chgData name="Julie Koesmarno" userId="31fed1c3-d6ac-4405-b68d-1920c7681777" providerId="ADAL" clId="{61C17E0B-AD57-41B4-8956-E6257E6CFCF2}" dt="2020-11-26T06:47:18.103" v="4981"/>
        <pc:sldMkLst>
          <pc:docMk/>
          <pc:sldMk cId="888342198" sldId="331"/>
        </pc:sldMkLst>
      </pc:sldChg>
      <pc:sldChg chg="ord">
        <pc:chgData name="Julie Koesmarno" userId="31fed1c3-d6ac-4405-b68d-1920c7681777" providerId="ADAL" clId="{61C17E0B-AD57-41B4-8956-E6257E6CFCF2}" dt="2020-11-26T06:47:18.103" v="4981"/>
        <pc:sldMkLst>
          <pc:docMk/>
          <pc:sldMk cId="1437998181" sldId="341"/>
        </pc:sldMkLst>
      </pc:sldChg>
      <pc:sldChg chg="delSp delDesignElem">
        <pc:chgData name="Julie Koesmarno" userId="31fed1c3-d6ac-4405-b68d-1920c7681777" providerId="ADAL" clId="{61C17E0B-AD57-41B4-8956-E6257E6CFCF2}" dt="2020-11-25T07:57:07.474" v="679"/>
        <pc:sldMkLst>
          <pc:docMk/>
          <pc:sldMk cId="4070325026" sldId="2433"/>
        </pc:sldMkLst>
        <pc:spChg chg="del">
          <ac:chgData name="Julie Koesmarno" userId="31fed1c3-d6ac-4405-b68d-1920c7681777" providerId="ADAL" clId="{61C17E0B-AD57-41B4-8956-E6257E6CFCF2}" dt="2020-11-25T07:57:07.474" v="679"/>
          <ac:spMkLst>
            <pc:docMk/>
            <pc:sldMk cId="4070325026" sldId="2433"/>
            <ac:spMk id="25" creationId="{FB5B0058-AF13-4859-B429-4EDDE2A26F7F}"/>
          </ac:spMkLst>
        </pc:spChg>
        <pc:spChg chg="del">
          <ac:chgData name="Julie Koesmarno" userId="31fed1c3-d6ac-4405-b68d-1920c7681777" providerId="ADAL" clId="{61C17E0B-AD57-41B4-8956-E6257E6CFCF2}" dt="2020-11-25T07:57:07.474" v="679"/>
          <ac:spMkLst>
            <pc:docMk/>
            <pc:sldMk cId="4070325026" sldId="2433"/>
            <ac:spMk id="26" creationId="{D84C2E9E-0B5D-4B5F-9A1F-70EBDCE39034}"/>
          </ac:spMkLst>
        </pc:spChg>
      </pc:sldChg>
      <pc:sldChg chg="modSp mod">
        <pc:chgData name="Julie Koesmarno" userId="31fed1c3-d6ac-4405-b68d-1920c7681777" providerId="ADAL" clId="{61C17E0B-AD57-41B4-8956-E6257E6CFCF2}" dt="2020-11-25T09:57:21.050" v="2770" actId="14100"/>
        <pc:sldMkLst>
          <pc:docMk/>
          <pc:sldMk cId="3427077970" sldId="2441"/>
        </pc:sldMkLst>
        <pc:spChg chg="mod">
          <ac:chgData name="Julie Koesmarno" userId="31fed1c3-d6ac-4405-b68d-1920c7681777" providerId="ADAL" clId="{61C17E0B-AD57-41B4-8956-E6257E6CFCF2}" dt="2020-11-25T09:57:21.050" v="2770" actId="14100"/>
          <ac:spMkLst>
            <pc:docMk/>
            <pc:sldMk cId="3427077970" sldId="2441"/>
            <ac:spMk id="2" creationId="{AB1D6409-1004-4441-9B48-E69055A44F88}"/>
          </ac:spMkLst>
        </pc:spChg>
      </pc:sldChg>
      <pc:sldChg chg="modSp mod">
        <pc:chgData name="Julie Koesmarno" userId="31fed1c3-d6ac-4405-b68d-1920c7681777" providerId="ADAL" clId="{61C17E0B-AD57-41B4-8956-E6257E6CFCF2}" dt="2020-11-25T09:54:09.751" v="2700" actId="20577"/>
        <pc:sldMkLst>
          <pc:docMk/>
          <pc:sldMk cId="1414039027" sldId="2442"/>
        </pc:sldMkLst>
        <pc:spChg chg="mod">
          <ac:chgData name="Julie Koesmarno" userId="31fed1c3-d6ac-4405-b68d-1920c7681777" providerId="ADAL" clId="{61C17E0B-AD57-41B4-8956-E6257E6CFCF2}" dt="2020-11-25T09:54:09.751" v="2700" actId="20577"/>
          <ac:spMkLst>
            <pc:docMk/>
            <pc:sldMk cId="1414039027" sldId="2442"/>
            <ac:spMk id="2" creationId="{AB1D6409-1004-4441-9B48-E69055A44F88}"/>
          </ac:spMkLst>
        </pc:spChg>
      </pc:sldChg>
      <pc:sldChg chg="addSp delSp modSp add mod modAnim">
        <pc:chgData name="Julie Koesmarno" userId="31fed1c3-d6ac-4405-b68d-1920c7681777" providerId="ADAL" clId="{61C17E0B-AD57-41B4-8956-E6257E6CFCF2}" dt="2020-11-25T10:36:11.619" v="3852" actId="1076"/>
        <pc:sldMkLst>
          <pc:docMk/>
          <pc:sldMk cId="3580393137" sldId="2446"/>
        </pc:sldMkLst>
        <pc:spChg chg="mod">
          <ac:chgData name="Julie Koesmarno" userId="31fed1c3-d6ac-4405-b68d-1920c7681777" providerId="ADAL" clId="{61C17E0B-AD57-41B4-8956-E6257E6CFCF2}" dt="2020-11-25T08:46:26.402" v="1398" actId="2711"/>
          <ac:spMkLst>
            <pc:docMk/>
            <pc:sldMk cId="3580393137" sldId="2446"/>
            <ac:spMk id="2" creationId="{A103F8DD-6000-42FC-885E-3EC3C7AA2398}"/>
          </ac:spMkLst>
        </pc:spChg>
        <pc:spChg chg="mod">
          <ac:chgData name="Julie Koesmarno" userId="31fed1c3-d6ac-4405-b68d-1920c7681777" providerId="ADAL" clId="{61C17E0B-AD57-41B4-8956-E6257E6CFCF2}" dt="2020-11-25T07:36:33.946" v="442" actId="1076"/>
          <ac:spMkLst>
            <pc:docMk/>
            <pc:sldMk cId="3580393137" sldId="2446"/>
            <ac:spMk id="5" creationId="{CCC4EAD1-D0DC-494E-8286-332E2E63F680}"/>
          </ac:spMkLst>
        </pc:spChg>
        <pc:spChg chg="mod">
          <ac:chgData name="Julie Koesmarno" userId="31fed1c3-d6ac-4405-b68d-1920c7681777" providerId="ADAL" clId="{61C17E0B-AD57-41B4-8956-E6257E6CFCF2}" dt="2020-11-25T09:40:45.787" v="1817" actId="20577"/>
          <ac:spMkLst>
            <pc:docMk/>
            <pc:sldMk cId="3580393137" sldId="2446"/>
            <ac:spMk id="6" creationId="{DCBF5059-C0C0-4627-96CF-CF12127A900F}"/>
          </ac:spMkLst>
        </pc:spChg>
        <pc:spChg chg="mod">
          <ac:chgData name="Julie Koesmarno" userId="31fed1c3-d6ac-4405-b68d-1920c7681777" providerId="ADAL" clId="{61C17E0B-AD57-41B4-8956-E6257E6CFCF2}" dt="2020-11-25T07:36:33.946" v="442" actId="1076"/>
          <ac:spMkLst>
            <pc:docMk/>
            <pc:sldMk cId="3580393137" sldId="2446"/>
            <ac:spMk id="7" creationId="{81064F77-ED61-41A2-8D8E-FC772933CE03}"/>
          </ac:spMkLst>
        </pc:spChg>
        <pc:spChg chg="mod">
          <ac:chgData name="Julie Koesmarno" userId="31fed1c3-d6ac-4405-b68d-1920c7681777" providerId="ADAL" clId="{61C17E0B-AD57-41B4-8956-E6257E6CFCF2}" dt="2020-11-25T07:36:33.946" v="442" actId="1076"/>
          <ac:spMkLst>
            <pc:docMk/>
            <pc:sldMk cId="3580393137" sldId="2446"/>
            <ac:spMk id="8" creationId="{C0731936-31F8-4BA7-8544-EE5957125A33}"/>
          </ac:spMkLst>
        </pc:spChg>
        <pc:spChg chg="mod">
          <ac:chgData name="Julie Koesmarno" userId="31fed1c3-d6ac-4405-b68d-1920c7681777" providerId="ADAL" clId="{61C17E0B-AD57-41B4-8956-E6257E6CFCF2}" dt="2020-11-25T07:36:33.946" v="442" actId="1076"/>
          <ac:spMkLst>
            <pc:docMk/>
            <pc:sldMk cId="3580393137" sldId="2446"/>
            <ac:spMk id="9" creationId="{B9B91341-29CA-48B4-9B13-BACCA99EBBDC}"/>
          </ac:spMkLst>
        </pc:spChg>
        <pc:spChg chg="mod">
          <ac:chgData name="Julie Koesmarno" userId="31fed1c3-d6ac-4405-b68d-1920c7681777" providerId="ADAL" clId="{61C17E0B-AD57-41B4-8956-E6257E6CFCF2}" dt="2020-11-25T07:36:33.946" v="442" actId="1076"/>
          <ac:spMkLst>
            <pc:docMk/>
            <pc:sldMk cId="3580393137" sldId="2446"/>
            <ac:spMk id="10" creationId="{CDADAAE5-DCC8-4335-A162-86AC184C601E}"/>
          </ac:spMkLst>
        </pc:spChg>
        <pc:spChg chg="mod">
          <ac:chgData name="Julie Koesmarno" userId="31fed1c3-d6ac-4405-b68d-1920c7681777" providerId="ADAL" clId="{61C17E0B-AD57-41B4-8956-E6257E6CFCF2}" dt="2020-11-25T07:36:33.946" v="442" actId="1076"/>
          <ac:spMkLst>
            <pc:docMk/>
            <pc:sldMk cId="3580393137" sldId="2446"/>
            <ac:spMk id="11" creationId="{A6ABE1F0-3172-49B2-B28B-4D58A28D6B87}"/>
          </ac:spMkLst>
        </pc:spChg>
        <pc:spChg chg="mod">
          <ac:chgData name="Julie Koesmarno" userId="31fed1c3-d6ac-4405-b68d-1920c7681777" providerId="ADAL" clId="{61C17E0B-AD57-41B4-8956-E6257E6CFCF2}" dt="2020-11-25T07:36:33.946" v="442" actId="1076"/>
          <ac:spMkLst>
            <pc:docMk/>
            <pc:sldMk cId="3580393137" sldId="2446"/>
            <ac:spMk id="12" creationId="{D2FB2EEA-8EA1-4C5D-BD7C-0635966B3C70}"/>
          </ac:spMkLst>
        </pc:spChg>
        <pc:spChg chg="mod">
          <ac:chgData name="Julie Koesmarno" userId="31fed1c3-d6ac-4405-b68d-1920c7681777" providerId="ADAL" clId="{61C17E0B-AD57-41B4-8956-E6257E6CFCF2}" dt="2020-11-25T07:36:33.946" v="442" actId="1076"/>
          <ac:spMkLst>
            <pc:docMk/>
            <pc:sldMk cId="3580393137" sldId="2446"/>
            <ac:spMk id="13" creationId="{5536D76F-BE63-49A0-9FE5-F46AD5764604}"/>
          </ac:spMkLst>
        </pc:spChg>
        <pc:spChg chg="mod">
          <ac:chgData name="Julie Koesmarno" userId="31fed1c3-d6ac-4405-b68d-1920c7681777" providerId="ADAL" clId="{61C17E0B-AD57-41B4-8956-E6257E6CFCF2}" dt="2020-11-25T07:36:33.946" v="442" actId="1076"/>
          <ac:spMkLst>
            <pc:docMk/>
            <pc:sldMk cId="3580393137" sldId="2446"/>
            <ac:spMk id="14" creationId="{30E0D11C-312C-4BDA-9C4F-ADFEA9524AA3}"/>
          </ac:spMkLst>
        </pc:spChg>
        <pc:spChg chg="mod">
          <ac:chgData name="Julie Koesmarno" userId="31fed1c3-d6ac-4405-b68d-1920c7681777" providerId="ADAL" clId="{61C17E0B-AD57-41B4-8956-E6257E6CFCF2}" dt="2020-11-25T07:36:33.946" v="442" actId="1076"/>
          <ac:spMkLst>
            <pc:docMk/>
            <pc:sldMk cId="3580393137" sldId="2446"/>
            <ac:spMk id="15" creationId="{4C17E3A6-ACC3-47D3-AE2E-E52A3782B4AA}"/>
          </ac:spMkLst>
        </pc:spChg>
        <pc:spChg chg="mod">
          <ac:chgData name="Julie Koesmarno" userId="31fed1c3-d6ac-4405-b68d-1920c7681777" providerId="ADAL" clId="{61C17E0B-AD57-41B4-8956-E6257E6CFCF2}" dt="2020-11-25T07:36:33.946" v="442" actId="1076"/>
          <ac:spMkLst>
            <pc:docMk/>
            <pc:sldMk cId="3580393137" sldId="2446"/>
            <ac:spMk id="16" creationId="{1A7C7CF5-4C5F-4AC8-A854-86E2B65051EF}"/>
          </ac:spMkLst>
        </pc:spChg>
        <pc:spChg chg="mod">
          <ac:chgData name="Julie Koesmarno" userId="31fed1c3-d6ac-4405-b68d-1920c7681777" providerId="ADAL" clId="{61C17E0B-AD57-41B4-8956-E6257E6CFCF2}" dt="2020-11-25T07:36:33.946" v="442" actId="1076"/>
          <ac:spMkLst>
            <pc:docMk/>
            <pc:sldMk cId="3580393137" sldId="2446"/>
            <ac:spMk id="17" creationId="{B839F788-8974-4749-BE79-17BFF84394F9}"/>
          </ac:spMkLst>
        </pc:spChg>
        <pc:spChg chg="mod">
          <ac:chgData name="Julie Koesmarno" userId="31fed1c3-d6ac-4405-b68d-1920c7681777" providerId="ADAL" clId="{61C17E0B-AD57-41B4-8956-E6257E6CFCF2}" dt="2020-11-25T07:36:33.946" v="442" actId="1076"/>
          <ac:spMkLst>
            <pc:docMk/>
            <pc:sldMk cId="3580393137" sldId="2446"/>
            <ac:spMk id="18" creationId="{783AA591-21B0-4555-8FC9-B28C79717271}"/>
          </ac:spMkLst>
        </pc:spChg>
        <pc:spChg chg="mod">
          <ac:chgData name="Julie Koesmarno" userId="31fed1c3-d6ac-4405-b68d-1920c7681777" providerId="ADAL" clId="{61C17E0B-AD57-41B4-8956-E6257E6CFCF2}" dt="2020-11-25T07:36:33.946" v="442" actId="1076"/>
          <ac:spMkLst>
            <pc:docMk/>
            <pc:sldMk cId="3580393137" sldId="2446"/>
            <ac:spMk id="19" creationId="{E6591CAC-F88F-4896-923B-6944D0BB7169}"/>
          </ac:spMkLst>
        </pc:spChg>
        <pc:spChg chg="mod">
          <ac:chgData name="Julie Koesmarno" userId="31fed1c3-d6ac-4405-b68d-1920c7681777" providerId="ADAL" clId="{61C17E0B-AD57-41B4-8956-E6257E6CFCF2}" dt="2020-11-25T07:36:33.946" v="442" actId="1076"/>
          <ac:spMkLst>
            <pc:docMk/>
            <pc:sldMk cId="3580393137" sldId="2446"/>
            <ac:spMk id="20" creationId="{0B909EA2-B95C-485A-90A3-A8AA02A72CBB}"/>
          </ac:spMkLst>
        </pc:spChg>
        <pc:spChg chg="mod">
          <ac:chgData name="Julie Koesmarno" userId="31fed1c3-d6ac-4405-b68d-1920c7681777" providerId="ADAL" clId="{61C17E0B-AD57-41B4-8956-E6257E6CFCF2}" dt="2020-11-25T07:36:33.946" v="442" actId="1076"/>
          <ac:spMkLst>
            <pc:docMk/>
            <pc:sldMk cId="3580393137" sldId="2446"/>
            <ac:spMk id="21" creationId="{205FAFF1-E87F-4C5B-8B82-9F99DD26E378}"/>
          </ac:spMkLst>
        </pc:spChg>
        <pc:spChg chg="mod">
          <ac:chgData name="Julie Koesmarno" userId="31fed1c3-d6ac-4405-b68d-1920c7681777" providerId="ADAL" clId="{61C17E0B-AD57-41B4-8956-E6257E6CFCF2}" dt="2020-11-25T07:36:33.946" v="442" actId="1076"/>
          <ac:spMkLst>
            <pc:docMk/>
            <pc:sldMk cId="3580393137" sldId="2446"/>
            <ac:spMk id="22" creationId="{33D334EB-0592-42ED-A266-2C79C74ACBA8}"/>
          </ac:spMkLst>
        </pc:spChg>
        <pc:spChg chg="mod">
          <ac:chgData name="Julie Koesmarno" userId="31fed1c3-d6ac-4405-b68d-1920c7681777" providerId="ADAL" clId="{61C17E0B-AD57-41B4-8956-E6257E6CFCF2}" dt="2020-11-25T07:36:33.946" v="442" actId="1076"/>
          <ac:spMkLst>
            <pc:docMk/>
            <pc:sldMk cId="3580393137" sldId="2446"/>
            <ac:spMk id="23" creationId="{FB840C64-E2B3-4BD7-B33C-A03DEB9BB26E}"/>
          </ac:spMkLst>
        </pc:spChg>
        <pc:spChg chg="mod">
          <ac:chgData name="Julie Koesmarno" userId="31fed1c3-d6ac-4405-b68d-1920c7681777" providerId="ADAL" clId="{61C17E0B-AD57-41B4-8956-E6257E6CFCF2}" dt="2020-11-25T07:36:33.946" v="442" actId="1076"/>
          <ac:spMkLst>
            <pc:docMk/>
            <pc:sldMk cId="3580393137" sldId="2446"/>
            <ac:spMk id="24" creationId="{6F6F5072-F1FF-4B9C-AA97-29FC0D6F6E30}"/>
          </ac:spMkLst>
        </pc:spChg>
        <pc:spChg chg="mod">
          <ac:chgData name="Julie Koesmarno" userId="31fed1c3-d6ac-4405-b68d-1920c7681777" providerId="ADAL" clId="{61C17E0B-AD57-41B4-8956-E6257E6CFCF2}" dt="2020-11-25T07:36:33.946" v="442" actId="1076"/>
          <ac:spMkLst>
            <pc:docMk/>
            <pc:sldMk cId="3580393137" sldId="2446"/>
            <ac:spMk id="25" creationId="{D3EDCEB1-CF74-4AAD-892C-60ED663E2B4C}"/>
          </ac:spMkLst>
        </pc:spChg>
        <pc:spChg chg="mod">
          <ac:chgData name="Julie Koesmarno" userId="31fed1c3-d6ac-4405-b68d-1920c7681777" providerId="ADAL" clId="{61C17E0B-AD57-41B4-8956-E6257E6CFCF2}" dt="2020-11-25T07:36:33.946" v="442" actId="1076"/>
          <ac:spMkLst>
            <pc:docMk/>
            <pc:sldMk cId="3580393137" sldId="2446"/>
            <ac:spMk id="26" creationId="{3EDF7DEA-B823-4C8D-8220-DCF37B52B62F}"/>
          </ac:spMkLst>
        </pc:spChg>
        <pc:spChg chg="mod">
          <ac:chgData name="Julie Koesmarno" userId="31fed1c3-d6ac-4405-b68d-1920c7681777" providerId="ADAL" clId="{61C17E0B-AD57-41B4-8956-E6257E6CFCF2}" dt="2020-11-25T07:36:33.946" v="442" actId="1076"/>
          <ac:spMkLst>
            <pc:docMk/>
            <pc:sldMk cId="3580393137" sldId="2446"/>
            <ac:spMk id="27" creationId="{B2E44AE9-1AA2-4406-9FEF-69E74B3225CB}"/>
          </ac:spMkLst>
        </pc:spChg>
        <pc:spChg chg="mod">
          <ac:chgData name="Julie Koesmarno" userId="31fed1c3-d6ac-4405-b68d-1920c7681777" providerId="ADAL" clId="{61C17E0B-AD57-41B4-8956-E6257E6CFCF2}" dt="2020-11-25T07:36:33.946" v="442" actId="1076"/>
          <ac:spMkLst>
            <pc:docMk/>
            <pc:sldMk cId="3580393137" sldId="2446"/>
            <ac:spMk id="28" creationId="{9D1D3A72-AFE1-4EF0-8E0F-17CFC8F5BED7}"/>
          </ac:spMkLst>
        </pc:spChg>
        <pc:spChg chg="mod">
          <ac:chgData name="Julie Koesmarno" userId="31fed1c3-d6ac-4405-b68d-1920c7681777" providerId="ADAL" clId="{61C17E0B-AD57-41B4-8956-E6257E6CFCF2}" dt="2020-11-25T07:36:33.946" v="442" actId="1076"/>
          <ac:spMkLst>
            <pc:docMk/>
            <pc:sldMk cId="3580393137" sldId="2446"/>
            <ac:spMk id="29" creationId="{F11E6846-86D5-434E-B74A-49F53B9B51D9}"/>
          </ac:spMkLst>
        </pc:spChg>
        <pc:spChg chg="mod">
          <ac:chgData name="Julie Koesmarno" userId="31fed1c3-d6ac-4405-b68d-1920c7681777" providerId="ADAL" clId="{61C17E0B-AD57-41B4-8956-E6257E6CFCF2}" dt="2020-11-25T07:36:33.946" v="442" actId="1076"/>
          <ac:spMkLst>
            <pc:docMk/>
            <pc:sldMk cId="3580393137" sldId="2446"/>
            <ac:spMk id="30" creationId="{53030A64-46D8-4366-A1F6-17BA907F2F61}"/>
          </ac:spMkLst>
        </pc:spChg>
        <pc:spChg chg="mod">
          <ac:chgData name="Julie Koesmarno" userId="31fed1c3-d6ac-4405-b68d-1920c7681777" providerId="ADAL" clId="{61C17E0B-AD57-41B4-8956-E6257E6CFCF2}" dt="2020-11-25T07:36:33.946" v="442" actId="1076"/>
          <ac:spMkLst>
            <pc:docMk/>
            <pc:sldMk cId="3580393137" sldId="2446"/>
            <ac:spMk id="31" creationId="{E9A9D163-BB62-43DD-8735-77B12FFAD152}"/>
          </ac:spMkLst>
        </pc:spChg>
        <pc:spChg chg="mod">
          <ac:chgData name="Julie Koesmarno" userId="31fed1c3-d6ac-4405-b68d-1920c7681777" providerId="ADAL" clId="{61C17E0B-AD57-41B4-8956-E6257E6CFCF2}" dt="2020-11-25T07:36:33.946" v="442" actId="1076"/>
          <ac:spMkLst>
            <pc:docMk/>
            <pc:sldMk cId="3580393137" sldId="2446"/>
            <ac:spMk id="32" creationId="{53EF921C-3374-47EC-A6D9-EFBD28D99080}"/>
          </ac:spMkLst>
        </pc:spChg>
        <pc:spChg chg="mod">
          <ac:chgData name="Julie Koesmarno" userId="31fed1c3-d6ac-4405-b68d-1920c7681777" providerId="ADAL" clId="{61C17E0B-AD57-41B4-8956-E6257E6CFCF2}" dt="2020-11-25T07:36:33.946" v="442" actId="1076"/>
          <ac:spMkLst>
            <pc:docMk/>
            <pc:sldMk cId="3580393137" sldId="2446"/>
            <ac:spMk id="33" creationId="{FCE3DC0F-C8FF-43D8-A1DF-571075D065A1}"/>
          </ac:spMkLst>
        </pc:spChg>
        <pc:spChg chg="mod">
          <ac:chgData name="Julie Koesmarno" userId="31fed1c3-d6ac-4405-b68d-1920c7681777" providerId="ADAL" clId="{61C17E0B-AD57-41B4-8956-E6257E6CFCF2}" dt="2020-11-25T07:36:33.946" v="442" actId="1076"/>
          <ac:spMkLst>
            <pc:docMk/>
            <pc:sldMk cId="3580393137" sldId="2446"/>
            <ac:spMk id="34" creationId="{58CAA9DC-2C9A-4310-8E93-3475CA87A2A7}"/>
          </ac:spMkLst>
        </pc:spChg>
        <pc:spChg chg="add mod">
          <ac:chgData name="Julie Koesmarno" userId="31fed1c3-d6ac-4405-b68d-1920c7681777" providerId="ADAL" clId="{61C17E0B-AD57-41B4-8956-E6257E6CFCF2}" dt="2020-11-25T07:38:10.054" v="478" actId="12788"/>
          <ac:spMkLst>
            <pc:docMk/>
            <pc:sldMk cId="3580393137" sldId="2446"/>
            <ac:spMk id="56" creationId="{6EE4573B-EB9E-40DD-9AB5-8579918E979A}"/>
          </ac:spMkLst>
        </pc:spChg>
        <pc:spChg chg="add mod">
          <ac:chgData name="Julie Koesmarno" userId="31fed1c3-d6ac-4405-b68d-1920c7681777" providerId="ADAL" clId="{61C17E0B-AD57-41B4-8956-E6257E6CFCF2}" dt="2020-11-25T07:47:21.388" v="544" actId="12788"/>
          <ac:spMkLst>
            <pc:docMk/>
            <pc:sldMk cId="3580393137" sldId="2446"/>
            <ac:spMk id="59" creationId="{C9BF89B6-662E-4239-B403-80802C3630E5}"/>
          </ac:spMkLst>
        </pc:spChg>
        <pc:spChg chg="add mod">
          <ac:chgData name="Julie Koesmarno" userId="31fed1c3-d6ac-4405-b68d-1920c7681777" providerId="ADAL" clId="{61C17E0B-AD57-41B4-8956-E6257E6CFCF2}" dt="2020-11-25T07:47:41.912" v="546" actId="1076"/>
          <ac:spMkLst>
            <pc:docMk/>
            <pc:sldMk cId="3580393137" sldId="2446"/>
            <ac:spMk id="62" creationId="{0C927615-786B-4B86-99D4-B8C0592EE221}"/>
          </ac:spMkLst>
        </pc:spChg>
        <pc:spChg chg="add mod">
          <ac:chgData name="Julie Koesmarno" userId="31fed1c3-d6ac-4405-b68d-1920c7681777" providerId="ADAL" clId="{61C17E0B-AD57-41B4-8956-E6257E6CFCF2}" dt="2020-11-25T07:48:06.295" v="549" actId="12788"/>
          <ac:spMkLst>
            <pc:docMk/>
            <pc:sldMk cId="3580393137" sldId="2446"/>
            <ac:spMk id="64" creationId="{82C61985-3EC1-4215-8B68-3F4AA51A18C8}"/>
          </ac:spMkLst>
        </pc:spChg>
        <pc:spChg chg="add del">
          <ac:chgData name="Julie Koesmarno" userId="31fed1c3-d6ac-4405-b68d-1920c7681777" providerId="ADAL" clId="{61C17E0B-AD57-41B4-8956-E6257E6CFCF2}" dt="2020-11-25T07:41:42.158" v="530" actId="478"/>
          <ac:spMkLst>
            <pc:docMk/>
            <pc:sldMk cId="3580393137" sldId="2446"/>
            <ac:spMk id="65" creationId="{D8CAC4E7-2052-44B9-B0B7-5C765EF61EA6}"/>
          </ac:spMkLst>
        </pc:spChg>
        <pc:spChg chg="add mod">
          <ac:chgData name="Julie Koesmarno" userId="31fed1c3-d6ac-4405-b68d-1920c7681777" providerId="ADAL" clId="{61C17E0B-AD57-41B4-8956-E6257E6CFCF2}" dt="2020-11-25T07:48:33.475" v="580" actId="1076"/>
          <ac:spMkLst>
            <pc:docMk/>
            <pc:sldMk cId="3580393137" sldId="2446"/>
            <ac:spMk id="71" creationId="{D67B6A3F-9296-4D7B-91E4-75400D8A6529}"/>
          </ac:spMkLst>
        </pc:spChg>
        <pc:spChg chg="add mod">
          <ac:chgData name="Julie Koesmarno" userId="31fed1c3-d6ac-4405-b68d-1920c7681777" providerId="ADAL" clId="{61C17E0B-AD57-41B4-8956-E6257E6CFCF2}" dt="2020-11-25T07:52:54.505" v="615" actId="1076"/>
          <ac:spMkLst>
            <pc:docMk/>
            <pc:sldMk cId="3580393137" sldId="2446"/>
            <ac:spMk id="73" creationId="{D8E7EE29-D88B-40AF-8F7E-D4C0199F954B}"/>
          </ac:spMkLst>
        </pc:spChg>
        <pc:spChg chg="add mod">
          <ac:chgData name="Julie Koesmarno" userId="31fed1c3-d6ac-4405-b68d-1920c7681777" providerId="ADAL" clId="{61C17E0B-AD57-41B4-8956-E6257E6CFCF2}" dt="2020-11-25T09:41:26.166" v="1903" actId="20577"/>
          <ac:spMkLst>
            <pc:docMk/>
            <pc:sldMk cId="3580393137" sldId="2446"/>
            <ac:spMk id="74" creationId="{80D78A5C-A4C0-4DDD-9E5B-4B9B05296D1F}"/>
          </ac:spMkLst>
        </pc:spChg>
        <pc:grpChg chg="add mod">
          <ac:chgData name="Julie Koesmarno" userId="31fed1c3-d6ac-4405-b68d-1920c7681777" providerId="ADAL" clId="{61C17E0B-AD57-41B4-8956-E6257E6CFCF2}" dt="2020-11-25T07:36:33.946" v="442" actId="1076"/>
          <ac:grpSpMkLst>
            <pc:docMk/>
            <pc:sldMk cId="3580393137" sldId="2446"/>
            <ac:grpSpMk id="4" creationId="{DDAE6663-D247-4918-82CF-3676A2B00E55}"/>
          </ac:grpSpMkLst>
        </pc:grpChg>
        <pc:grpChg chg="add mod">
          <ac:chgData name="Julie Koesmarno" userId="31fed1c3-d6ac-4405-b68d-1920c7681777" providerId="ADAL" clId="{61C17E0B-AD57-41B4-8956-E6257E6CFCF2}" dt="2020-11-25T07:52:54.505" v="615" actId="1076"/>
          <ac:grpSpMkLst>
            <pc:docMk/>
            <pc:sldMk cId="3580393137" sldId="2446"/>
            <ac:grpSpMk id="57" creationId="{175EB8FE-5B04-4B10-ADAE-4F8DA43E02EF}"/>
          </ac:grpSpMkLst>
        </pc:grpChg>
        <pc:grpChg chg="add mod">
          <ac:chgData name="Julie Koesmarno" userId="31fed1c3-d6ac-4405-b68d-1920c7681777" providerId="ADAL" clId="{61C17E0B-AD57-41B4-8956-E6257E6CFCF2}" dt="2020-11-25T10:36:11.619" v="3852" actId="1076"/>
          <ac:grpSpMkLst>
            <pc:docMk/>
            <pc:sldMk cId="3580393137" sldId="2446"/>
            <ac:grpSpMk id="60" creationId="{121ECD2E-C41E-4C99-A5C1-6E5947BAE942}"/>
          </ac:grpSpMkLst>
        </pc:grpChg>
        <pc:grpChg chg="add mod">
          <ac:chgData name="Julie Koesmarno" userId="31fed1c3-d6ac-4405-b68d-1920c7681777" providerId="ADAL" clId="{61C17E0B-AD57-41B4-8956-E6257E6CFCF2}" dt="2020-11-25T07:52:54.505" v="615" actId="1076"/>
          <ac:grpSpMkLst>
            <pc:docMk/>
            <pc:sldMk cId="3580393137" sldId="2446"/>
            <ac:grpSpMk id="68" creationId="{B5CE78F4-7D8E-4DBE-8F96-86FAC7B13D46}"/>
          </ac:grpSpMkLst>
        </pc:grpChg>
        <pc:grpChg chg="add mod">
          <ac:chgData name="Julie Koesmarno" userId="31fed1c3-d6ac-4405-b68d-1920c7681777" providerId="ADAL" clId="{61C17E0B-AD57-41B4-8956-E6257E6CFCF2}" dt="2020-11-25T07:52:54.505" v="615" actId="1076"/>
          <ac:grpSpMkLst>
            <pc:docMk/>
            <pc:sldMk cId="3580393137" sldId="2446"/>
            <ac:grpSpMk id="69" creationId="{E372DDE4-28A8-48D6-A81D-9C01EA9B3A6B}"/>
          </ac:grpSpMkLst>
        </pc:grpChg>
        <pc:grpChg chg="add mod">
          <ac:chgData name="Julie Koesmarno" userId="31fed1c3-d6ac-4405-b68d-1920c7681777" providerId="ADAL" clId="{61C17E0B-AD57-41B4-8956-E6257E6CFCF2}" dt="2020-11-25T07:52:54.505" v="615" actId="1076"/>
          <ac:grpSpMkLst>
            <pc:docMk/>
            <pc:sldMk cId="3580393137" sldId="2446"/>
            <ac:grpSpMk id="72" creationId="{FBD69DB2-8A71-4084-926B-F86663F12FE5}"/>
          </ac:grpSpMkLst>
        </pc:grpChg>
        <pc:picChg chg="add del">
          <ac:chgData name="Julie Koesmarno" userId="31fed1c3-d6ac-4405-b68d-1920c7681777" providerId="ADAL" clId="{61C17E0B-AD57-41B4-8956-E6257E6CFCF2}" dt="2020-11-25T07:22:58.332" v="312" actId="478"/>
          <ac:picMkLst>
            <pc:docMk/>
            <pc:sldMk cId="3580393137" sldId="2446"/>
            <ac:picMk id="3" creationId="{106E907E-3ACA-46B3-BABF-CFB3A2F0F227}"/>
          </ac:picMkLst>
        </pc:picChg>
        <pc:picChg chg="add del">
          <ac:chgData name="Julie Koesmarno" userId="31fed1c3-d6ac-4405-b68d-1920c7681777" providerId="ADAL" clId="{61C17E0B-AD57-41B4-8956-E6257E6CFCF2}" dt="2020-11-25T07:23:19.902" v="318" actId="478"/>
          <ac:picMkLst>
            <pc:docMk/>
            <pc:sldMk cId="3580393137" sldId="2446"/>
            <ac:picMk id="37" creationId="{945B9225-9C2E-488E-996D-5A3DC59B243F}"/>
          </ac:picMkLst>
        </pc:picChg>
        <pc:picChg chg="add mod">
          <ac:chgData name="Julie Koesmarno" userId="31fed1c3-d6ac-4405-b68d-1920c7681777" providerId="ADAL" clId="{61C17E0B-AD57-41B4-8956-E6257E6CFCF2}" dt="2020-11-25T07:47:21.388" v="544" actId="12788"/>
          <ac:picMkLst>
            <pc:docMk/>
            <pc:sldMk cId="3580393137" sldId="2446"/>
            <ac:picMk id="39" creationId="{D47B2878-296A-4CAB-AF64-8EADD00C87B3}"/>
          </ac:picMkLst>
        </pc:picChg>
        <pc:picChg chg="add del mod">
          <ac:chgData name="Julie Koesmarno" userId="31fed1c3-d6ac-4405-b68d-1920c7681777" providerId="ADAL" clId="{61C17E0B-AD57-41B4-8956-E6257E6CFCF2}" dt="2020-11-25T07:26:31.628" v="415" actId="478"/>
          <ac:picMkLst>
            <pc:docMk/>
            <pc:sldMk cId="3580393137" sldId="2446"/>
            <ac:picMk id="41" creationId="{1CFA0FA3-9201-4075-80FA-221CA5828E96}"/>
          </ac:picMkLst>
        </pc:picChg>
        <pc:picChg chg="add del mod">
          <ac:chgData name="Julie Koesmarno" userId="31fed1c3-d6ac-4405-b68d-1920c7681777" providerId="ADAL" clId="{61C17E0B-AD57-41B4-8956-E6257E6CFCF2}" dt="2020-11-25T07:26:31.628" v="415" actId="478"/>
          <ac:picMkLst>
            <pc:docMk/>
            <pc:sldMk cId="3580393137" sldId="2446"/>
            <ac:picMk id="43" creationId="{9959359D-0294-40E0-85E0-084EDAE459FC}"/>
          </ac:picMkLst>
        </pc:picChg>
        <pc:picChg chg="add mod">
          <ac:chgData name="Julie Koesmarno" userId="31fed1c3-d6ac-4405-b68d-1920c7681777" providerId="ADAL" clId="{61C17E0B-AD57-41B4-8956-E6257E6CFCF2}" dt="2020-11-25T07:47:29.139" v="545" actId="12788"/>
          <ac:picMkLst>
            <pc:docMk/>
            <pc:sldMk cId="3580393137" sldId="2446"/>
            <ac:picMk id="45" creationId="{8D9265E4-BFAC-402B-8DFA-7B4EB4C38D63}"/>
          </ac:picMkLst>
        </pc:picChg>
        <pc:picChg chg="add mod">
          <ac:chgData name="Julie Koesmarno" userId="31fed1c3-d6ac-4405-b68d-1920c7681777" providerId="ADAL" clId="{61C17E0B-AD57-41B4-8956-E6257E6CFCF2}" dt="2020-11-25T07:48:06.295" v="549" actId="12788"/>
          <ac:picMkLst>
            <pc:docMk/>
            <pc:sldMk cId="3580393137" sldId="2446"/>
            <ac:picMk id="47" creationId="{9C77AE5E-188A-4CC8-810F-82E4A5CAB577}"/>
          </ac:picMkLst>
        </pc:picChg>
        <pc:picChg chg="add del mod">
          <ac:chgData name="Julie Koesmarno" userId="31fed1c3-d6ac-4405-b68d-1920c7681777" providerId="ADAL" clId="{61C17E0B-AD57-41B4-8956-E6257E6CFCF2}" dt="2020-11-25T07:26:31.628" v="415" actId="478"/>
          <ac:picMkLst>
            <pc:docMk/>
            <pc:sldMk cId="3580393137" sldId="2446"/>
            <ac:picMk id="49" creationId="{0AB69180-EA92-4659-86D6-AD99F9EEBA12}"/>
          </ac:picMkLst>
        </pc:picChg>
        <pc:picChg chg="add del mod">
          <ac:chgData name="Julie Koesmarno" userId="31fed1c3-d6ac-4405-b68d-1920c7681777" providerId="ADAL" clId="{61C17E0B-AD57-41B4-8956-E6257E6CFCF2}" dt="2020-11-25T07:24:08.285" v="323" actId="478"/>
          <ac:picMkLst>
            <pc:docMk/>
            <pc:sldMk cId="3580393137" sldId="2446"/>
            <ac:picMk id="51" creationId="{151F378B-C13B-4959-BE16-90748BFFB9D3}"/>
          </ac:picMkLst>
        </pc:picChg>
        <pc:picChg chg="add mod">
          <ac:chgData name="Julie Koesmarno" userId="31fed1c3-d6ac-4405-b68d-1920c7681777" providerId="ADAL" clId="{61C17E0B-AD57-41B4-8956-E6257E6CFCF2}" dt="2020-11-25T07:38:10.054" v="478" actId="12788"/>
          <ac:picMkLst>
            <pc:docMk/>
            <pc:sldMk cId="3580393137" sldId="2446"/>
            <ac:picMk id="53" creationId="{2EB83E21-33D7-4112-8698-159788A4FF09}"/>
          </ac:picMkLst>
        </pc:picChg>
        <pc:picChg chg="add mod">
          <ac:chgData name="Julie Koesmarno" userId="31fed1c3-d6ac-4405-b68d-1920c7681777" providerId="ADAL" clId="{61C17E0B-AD57-41B4-8956-E6257E6CFCF2}" dt="2020-11-25T07:48:26.539" v="579" actId="1076"/>
          <ac:picMkLst>
            <pc:docMk/>
            <pc:sldMk cId="3580393137" sldId="2446"/>
            <ac:picMk id="67" creationId="{30DA2BD1-4EE3-483D-9E2D-4A4BB38ADD2B}"/>
          </ac:picMkLst>
        </pc:picChg>
        <pc:cxnChg chg="add mod">
          <ac:chgData name="Julie Koesmarno" userId="31fed1c3-d6ac-4405-b68d-1920c7681777" providerId="ADAL" clId="{61C17E0B-AD57-41B4-8956-E6257E6CFCF2}" dt="2020-11-25T07:53:02.845" v="618" actId="1076"/>
          <ac:cxnSpMkLst>
            <pc:docMk/>
            <pc:sldMk cId="3580393137" sldId="2446"/>
            <ac:cxnSpMk id="55" creationId="{0DFC6B09-4CDF-41AA-AD0B-61F7FC80FC72}"/>
          </ac:cxnSpMkLst>
        </pc:cxnChg>
      </pc:sldChg>
      <pc:sldChg chg="addSp delSp modSp add del mod modTransition modClrScheme chgLayout">
        <pc:chgData name="Julie Koesmarno" userId="31fed1c3-d6ac-4405-b68d-1920c7681777" providerId="ADAL" clId="{61C17E0B-AD57-41B4-8956-E6257E6CFCF2}" dt="2020-11-25T07:54:54.233" v="623" actId="47"/>
        <pc:sldMkLst>
          <pc:docMk/>
          <pc:sldMk cId="238931879" sldId="2447"/>
        </pc:sldMkLst>
        <pc:spChg chg="mod">
          <ac:chgData name="Julie Koesmarno" userId="31fed1c3-d6ac-4405-b68d-1920c7681777" providerId="ADAL" clId="{61C17E0B-AD57-41B4-8956-E6257E6CFCF2}" dt="2020-11-25T07:30:02.133" v="426" actId="26606"/>
          <ac:spMkLst>
            <pc:docMk/>
            <pc:sldMk cId="238931879" sldId="2447"/>
            <ac:spMk id="2" creationId="{A103F8DD-6000-42FC-885E-3EC3C7AA2398}"/>
          </ac:spMkLst>
        </pc:spChg>
        <pc:spChg chg="add del">
          <ac:chgData name="Julie Koesmarno" userId="31fed1c3-d6ac-4405-b68d-1920c7681777" providerId="ADAL" clId="{61C17E0B-AD57-41B4-8956-E6257E6CFCF2}" dt="2020-11-25T07:30:02.133" v="426" actId="26606"/>
          <ac:spMkLst>
            <pc:docMk/>
            <pc:sldMk cId="238931879" sldId="2447"/>
            <ac:spMk id="6"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1" creationId="{F1859837-47A4-4F07-B8D3-6E9DE4A65E81}"/>
          </ac:spMkLst>
        </pc:spChg>
        <pc:spChg chg="add del mod">
          <ac:chgData name="Julie Koesmarno" userId="31fed1c3-d6ac-4405-b68d-1920c7681777" providerId="ADAL" clId="{61C17E0B-AD57-41B4-8956-E6257E6CFCF2}" dt="2020-11-25T07:30:02.050" v="425" actId="26606"/>
          <ac:spMkLst>
            <pc:docMk/>
            <pc:sldMk cId="238931879" sldId="2447"/>
            <ac:spMk id="13" creationId="{3BDBED14-4203-4FD5-B06A-6904EFE0229D}"/>
          </ac:spMkLst>
        </pc:spChg>
        <pc:spChg chg="add del mod">
          <ac:chgData name="Julie Koesmarno" userId="31fed1c3-d6ac-4405-b68d-1920c7681777" providerId="ADAL" clId="{61C17E0B-AD57-41B4-8956-E6257E6CFCF2}" dt="2020-11-25T07:30:02.050" v="425" actId="26606"/>
          <ac:spMkLst>
            <pc:docMk/>
            <pc:sldMk cId="238931879" sldId="2447"/>
            <ac:spMk id="14"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5" creationId="{A8E566C4-04D0-450C-B426-D8742F4D0CDE}"/>
          </ac:spMkLst>
        </pc:spChg>
        <pc:spChg chg="add del mod">
          <ac:chgData name="Julie Koesmarno" userId="31fed1c3-d6ac-4405-b68d-1920c7681777" providerId="ADAL" clId="{61C17E0B-AD57-41B4-8956-E6257E6CFCF2}" dt="2020-11-25T07:30:02.050" v="425" actId="26606"/>
          <ac:spMkLst>
            <pc:docMk/>
            <pc:sldMk cId="238931879" sldId="2447"/>
            <ac:spMk id="17" creationId="{1F17BBE4-E413-42B6-978F-53996FBCBC21}"/>
          </ac:spMkLst>
        </pc:spChg>
        <pc:spChg chg="add del mod">
          <ac:chgData name="Julie Koesmarno" userId="31fed1c3-d6ac-4405-b68d-1920c7681777" providerId="ADAL" clId="{61C17E0B-AD57-41B4-8956-E6257E6CFCF2}" dt="2020-11-25T07:30:02.050" v="425" actId="26606"/>
          <ac:spMkLst>
            <pc:docMk/>
            <pc:sldMk cId="238931879" sldId="2447"/>
            <ac:spMk id="19" creationId="{D4129F25-80E2-403F-A4F3-2845C71F980A}"/>
          </ac:spMkLst>
        </pc:spChg>
        <pc:spChg chg="add del mod">
          <ac:chgData name="Julie Koesmarno" userId="31fed1c3-d6ac-4405-b68d-1920c7681777" providerId="ADAL" clId="{61C17E0B-AD57-41B4-8956-E6257E6CFCF2}" dt="2020-11-25T07:30:02.050" v="425" actId="26606"/>
          <ac:spMkLst>
            <pc:docMk/>
            <pc:sldMk cId="238931879" sldId="2447"/>
            <ac:spMk id="21" creationId="{72F6F081-D08E-4EF8-ABD8-C858A3D710E6}"/>
          </ac:spMkLst>
        </pc:spChg>
        <pc:spChg chg="add del mod">
          <ac:chgData name="Julie Koesmarno" userId="31fed1c3-d6ac-4405-b68d-1920c7681777" providerId="ADAL" clId="{61C17E0B-AD57-41B4-8956-E6257E6CFCF2}" dt="2020-11-25T07:30:02.050" v="425" actId="26606"/>
          <ac:spMkLst>
            <pc:docMk/>
            <pc:sldMk cId="238931879" sldId="2447"/>
            <ac:spMk id="23" creationId="{4C450B29-7D61-4ACE-9A8E-4F37AF850B64}"/>
          </ac:spMkLst>
        </pc:spChg>
        <pc:spChg chg="add del mod">
          <ac:chgData name="Julie Koesmarno" userId="31fed1c3-d6ac-4405-b68d-1920c7681777" providerId="ADAL" clId="{61C17E0B-AD57-41B4-8956-E6257E6CFCF2}" dt="2020-11-25T07:30:02.050" v="425" actId="26606"/>
          <ac:spMkLst>
            <pc:docMk/>
            <pc:sldMk cId="238931879" sldId="2447"/>
            <ac:spMk id="25" creationId="{5F7F3765-3645-4525-A884-9A5B0D8BAEE4}"/>
          </ac:spMkLst>
        </pc:spChg>
        <pc:spChg chg="add del mod">
          <ac:chgData name="Julie Koesmarno" userId="31fed1c3-d6ac-4405-b68d-1920c7681777" providerId="ADAL" clId="{61C17E0B-AD57-41B4-8956-E6257E6CFCF2}" dt="2020-11-25T07:30:02.050" v="425" actId="26606"/>
          <ac:spMkLst>
            <pc:docMk/>
            <pc:sldMk cId="238931879" sldId="2447"/>
            <ac:spMk id="27" creationId="{1DA33B81-8E4D-4C52-A6A1-4D00481D6050}"/>
          </ac:spMkLst>
        </pc:spChg>
        <pc:grpChg chg="del">
          <ac:chgData name="Julie Koesmarno" userId="31fed1c3-d6ac-4405-b68d-1920c7681777" providerId="ADAL" clId="{61C17E0B-AD57-41B4-8956-E6257E6CFCF2}" dt="2020-11-25T07:26:46.553" v="417" actId="478"/>
          <ac:grpSpMkLst>
            <pc:docMk/>
            <pc:sldMk cId="238931879" sldId="2447"/>
            <ac:grpSpMk id="4" creationId="{DDAE6663-D247-4918-82CF-3676A2B00E55}"/>
          </ac:grpSpMkLst>
        </pc:grpChg>
        <pc:graphicFrameChg chg="add del mod">
          <ac:chgData name="Julie Koesmarno" userId="31fed1c3-d6ac-4405-b68d-1920c7681777" providerId="ADAL" clId="{61C17E0B-AD57-41B4-8956-E6257E6CFCF2}" dt="2020-11-25T07:27:46.474" v="419" actId="26606"/>
          <ac:graphicFrameMkLst>
            <pc:docMk/>
            <pc:sldMk cId="238931879" sldId="2447"/>
            <ac:graphicFrameMk id="8" creationId="{56755243-7261-4150-9A2B-D0D21E430D2A}"/>
          </ac:graphicFrameMkLst>
        </pc:graphicFrameChg>
        <pc:graphicFrameChg chg="add del mod">
          <ac:chgData name="Julie Koesmarno" userId="31fed1c3-d6ac-4405-b68d-1920c7681777" providerId="ADAL" clId="{61C17E0B-AD57-41B4-8956-E6257E6CFCF2}" dt="2020-11-25T07:28:38.107" v="421" actId="26606"/>
          <ac:graphicFrameMkLst>
            <pc:docMk/>
            <pc:sldMk cId="238931879" sldId="2447"/>
            <ac:graphicFrameMk id="10" creationId="{705F1C2D-429B-4F91-AD8D-A05306F9F32B}"/>
          </ac:graphicFrameMkLst>
        </pc:graphicFrameChg>
        <pc:graphicFrameChg chg="add del mod">
          <ac:chgData name="Julie Koesmarno" userId="31fed1c3-d6ac-4405-b68d-1920c7681777" providerId="ADAL" clId="{61C17E0B-AD57-41B4-8956-E6257E6CFCF2}" dt="2020-11-25T07:29:33.805" v="423" actId="26606"/>
          <ac:graphicFrameMkLst>
            <pc:docMk/>
            <pc:sldMk cId="238931879" sldId="2447"/>
            <ac:graphicFrameMk id="12" creationId="{56755243-7261-4150-9A2B-D0D21E430D2A}"/>
          </ac:graphicFrameMkLst>
        </pc:graphicFrameChg>
        <pc:graphicFrameChg chg="add mod">
          <ac:chgData name="Julie Koesmarno" userId="31fed1c3-d6ac-4405-b68d-1920c7681777" providerId="ADAL" clId="{61C17E0B-AD57-41B4-8956-E6257E6CFCF2}" dt="2020-11-25T07:32:03.827" v="429" actId="20577"/>
          <ac:graphicFrameMkLst>
            <pc:docMk/>
            <pc:sldMk cId="238931879" sldId="2447"/>
            <ac:graphicFrameMk id="29" creationId="{56755243-7261-4150-9A2B-D0D21E430D2A}"/>
          </ac:graphicFrameMkLst>
        </pc:graphicFrameChg>
        <pc:picChg chg="del">
          <ac:chgData name="Julie Koesmarno" userId="31fed1c3-d6ac-4405-b68d-1920c7681777" providerId="ADAL" clId="{61C17E0B-AD57-41B4-8956-E6257E6CFCF2}" dt="2020-11-25T07:26:46.553" v="417" actId="478"/>
          <ac:picMkLst>
            <pc:docMk/>
            <pc:sldMk cId="238931879" sldId="2447"/>
            <ac:picMk id="39" creationId="{D47B2878-296A-4CAB-AF64-8EADD00C87B3}"/>
          </ac:picMkLst>
        </pc:picChg>
        <pc:picChg chg="del">
          <ac:chgData name="Julie Koesmarno" userId="31fed1c3-d6ac-4405-b68d-1920c7681777" providerId="ADAL" clId="{61C17E0B-AD57-41B4-8956-E6257E6CFCF2}" dt="2020-11-25T07:26:46.553" v="417" actId="478"/>
          <ac:picMkLst>
            <pc:docMk/>
            <pc:sldMk cId="238931879" sldId="2447"/>
            <ac:picMk id="45" creationId="{8D9265E4-BFAC-402B-8DFA-7B4EB4C38D63}"/>
          </ac:picMkLst>
        </pc:picChg>
        <pc:picChg chg="del">
          <ac:chgData name="Julie Koesmarno" userId="31fed1c3-d6ac-4405-b68d-1920c7681777" providerId="ADAL" clId="{61C17E0B-AD57-41B4-8956-E6257E6CFCF2}" dt="2020-11-25T07:26:46.553" v="417" actId="478"/>
          <ac:picMkLst>
            <pc:docMk/>
            <pc:sldMk cId="238931879" sldId="2447"/>
            <ac:picMk id="47" creationId="{9C77AE5E-188A-4CC8-810F-82E4A5CAB577}"/>
          </ac:picMkLst>
        </pc:picChg>
        <pc:picChg chg="del">
          <ac:chgData name="Julie Koesmarno" userId="31fed1c3-d6ac-4405-b68d-1920c7681777" providerId="ADAL" clId="{61C17E0B-AD57-41B4-8956-E6257E6CFCF2}" dt="2020-11-25T07:26:46.553" v="417" actId="478"/>
          <ac:picMkLst>
            <pc:docMk/>
            <pc:sldMk cId="238931879" sldId="2447"/>
            <ac:picMk id="53" creationId="{2EB83E21-33D7-4112-8698-159788A4FF09}"/>
          </ac:picMkLst>
        </pc:picChg>
      </pc:sldChg>
      <pc:sldChg chg="addSp delSp modSp add mod delAnim">
        <pc:chgData name="Julie Koesmarno" userId="31fed1c3-d6ac-4405-b68d-1920c7681777" providerId="ADAL" clId="{61C17E0B-AD57-41B4-8956-E6257E6CFCF2}" dt="2020-11-25T09:42:04.106" v="1932" actId="1076"/>
        <pc:sldMkLst>
          <pc:docMk/>
          <pc:sldMk cId="2821032202" sldId="2447"/>
        </pc:sldMkLst>
        <pc:spChg chg="mod">
          <ac:chgData name="Julie Koesmarno" userId="31fed1c3-d6ac-4405-b68d-1920c7681777" providerId="ADAL" clId="{61C17E0B-AD57-41B4-8956-E6257E6CFCF2}" dt="2020-11-25T08:46:37.006" v="1400" actId="108"/>
          <ac:spMkLst>
            <pc:docMk/>
            <pc:sldMk cId="2821032202" sldId="2447"/>
            <ac:spMk id="2" creationId="{A103F8DD-6000-42FC-885E-3EC3C7AA2398}"/>
          </ac:spMkLst>
        </pc:spChg>
        <pc:spChg chg="mod">
          <ac:chgData name="Julie Koesmarno" userId="31fed1c3-d6ac-4405-b68d-1920c7681777" providerId="ADAL" clId="{61C17E0B-AD57-41B4-8956-E6257E6CFCF2}" dt="2020-11-25T09:42:00.526" v="1931" actId="20577"/>
          <ac:spMkLst>
            <pc:docMk/>
            <pc:sldMk cId="2821032202" sldId="2447"/>
            <ac:spMk id="6" creationId="{DCBF5059-C0C0-4627-96CF-CF12127A900F}"/>
          </ac:spMkLst>
        </pc:spChg>
        <pc:spChg chg="add del mod">
          <ac:chgData name="Julie Koesmarno" userId="31fed1c3-d6ac-4405-b68d-1920c7681777" providerId="ADAL" clId="{61C17E0B-AD57-41B4-8956-E6257E6CFCF2}" dt="2020-11-25T08:26:25.562" v="867" actId="478"/>
          <ac:spMkLst>
            <pc:docMk/>
            <pc:sldMk cId="2821032202" sldId="2447"/>
            <ac:spMk id="36" creationId="{82895984-ED4B-488C-A881-9B04A6B17203}"/>
          </ac:spMkLst>
        </pc:spChg>
        <pc:spChg chg="add del mod">
          <ac:chgData name="Julie Koesmarno" userId="31fed1c3-d6ac-4405-b68d-1920c7681777" providerId="ADAL" clId="{61C17E0B-AD57-41B4-8956-E6257E6CFCF2}" dt="2020-11-25T08:27:02.300" v="901" actId="478"/>
          <ac:spMkLst>
            <pc:docMk/>
            <pc:sldMk cId="2821032202" sldId="2447"/>
            <ac:spMk id="37" creationId="{6466AF2E-7435-48ED-BAD5-4C78DA5CA918}"/>
          </ac:spMkLst>
        </pc:spChg>
        <pc:spChg chg="del">
          <ac:chgData name="Julie Koesmarno" userId="31fed1c3-d6ac-4405-b68d-1920c7681777" providerId="ADAL" clId="{61C17E0B-AD57-41B4-8956-E6257E6CFCF2}" dt="2020-11-25T08:02:36.313" v="851" actId="478"/>
          <ac:spMkLst>
            <pc:docMk/>
            <pc:sldMk cId="2821032202" sldId="2447"/>
            <ac:spMk id="73" creationId="{D8E7EE29-D88B-40AF-8F7E-D4C0199F954B}"/>
          </ac:spMkLst>
        </pc:spChg>
        <pc:spChg chg="del">
          <ac:chgData name="Julie Koesmarno" userId="31fed1c3-d6ac-4405-b68d-1920c7681777" providerId="ADAL" clId="{61C17E0B-AD57-41B4-8956-E6257E6CFCF2}" dt="2020-11-25T08:02:36.313" v="851" actId="478"/>
          <ac:spMkLst>
            <pc:docMk/>
            <pc:sldMk cId="2821032202" sldId="2447"/>
            <ac:spMk id="74" creationId="{80D78A5C-A4C0-4DDD-9E5B-4B9B05296D1F}"/>
          </ac:spMkLst>
        </pc:spChg>
        <pc:grpChg chg="del">
          <ac:chgData name="Julie Koesmarno" userId="31fed1c3-d6ac-4405-b68d-1920c7681777" providerId="ADAL" clId="{61C17E0B-AD57-41B4-8956-E6257E6CFCF2}" dt="2020-11-25T08:02:26.193" v="849" actId="478"/>
          <ac:grpSpMkLst>
            <pc:docMk/>
            <pc:sldMk cId="2821032202" sldId="2447"/>
            <ac:grpSpMk id="4" creationId="{DDAE6663-D247-4918-82CF-3676A2B00E55}"/>
          </ac:grpSpMkLst>
        </pc:grpChg>
        <pc:grpChg chg="del">
          <ac:chgData name="Julie Koesmarno" userId="31fed1c3-d6ac-4405-b68d-1920c7681777" providerId="ADAL" clId="{61C17E0B-AD57-41B4-8956-E6257E6CFCF2}" dt="2020-11-25T08:02:36.313" v="851" actId="478"/>
          <ac:grpSpMkLst>
            <pc:docMk/>
            <pc:sldMk cId="2821032202" sldId="2447"/>
            <ac:grpSpMk id="57" creationId="{175EB8FE-5B04-4B10-ADAE-4F8DA43E02EF}"/>
          </ac:grpSpMkLst>
        </pc:grpChg>
        <pc:grpChg chg="del">
          <ac:chgData name="Julie Koesmarno" userId="31fed1c3-d6ac-4405-b68d-1920c7681777" providerId="ADAL" clId="{61C17E0B-AD57-41B4-8956-E6257E6CFCF2}" dt="2020-11-25T08:02:36.313" v="851" actId="478"/>
          <ac:grpSpMkLst>
            <pc:docMk/>
            <pc:sldMk cId="2821032202" sldId="2447"/>
            <ac:grpSpMk id="60" creationId="{121ECD2E-C41E-4C99-A5C1-6E5947BAE942}"/>
          </ac:grpSpMkLst>
        </pc:grpChg>
        <pc:grpChg chg="del">
          <ac:chgData name="Julie Koesmarno" userId="31fed1c3-d6ac-4405-b68d-1920c7681777" providerId="ADAL" clId="{61C17E0B-AD57-41B4-8956-E6257E6CFCF2}" dt="2020-11-25T08:02:36.313" v="851" actId="478"/>
          <ac:grpSpMkLst>
            <pc:docMk/>
            <pc:sldMk cId="2821032202" sldId="2447"/>
            <ac:grpSpMk id="68" creationId="{B5CE78F4-7D8E-4DBE-8F96-86FAC7B13D46}"/>
          </ac:grpSpMkLst>
        </pc:grpChg>
        <pc:grpChg chg="del">
          <ac:chgData name="Julie Koesmarno" userId="31fed1c3-d6ac-4405-b68d-1920c7681777" providerId="ADAL" clId="{61C17E0B-AD57-41B4-8956-E6257E6CFCF2}" dt="2020-11-25T08:02:36.313" v="851" actId="478"/>
          <ac:grpSpMkLst>
            <pc:docMk/>
            <pc:sldMk cId="2821032202" sldId="2447"/>
            <ac:grpSpMk id="69" creationId="{E372DDE4-28A8-48D6-A81D-9C01EA9B3A6B}"/>
          </ac:grpSpMkLst>
        </pc:grpChg>
        <pc:grpChg chg="del">
          <ac:chgData name="Julie Koesmarno" userId="31fed1c3-d6ac-4405-b68d-1920c7681777" providerId="ADAL" clId="{61C17E0B-AD57-41B4-8956-E6257E6CFCF2}" dt="2020-11-25T08:02:36.313" v="851" actId="478"/>
          <ac:grpSpMkLst>
            <pc:docMk/>
            <pc:sldMk cId="2821032202" sldId="2447"/>
            <ac:grpSpMk id="72" creationId="{FBD69DB2-8A71-4084-926B-F86663F12FE5}"/>
          </ac:grpSpMkLst>
        </pc:grpChg>
        <pc:picChg chg="add mod">
          <ac:chgData name="Julie Koesmarno" userId="31fed1c3-d6ac-4405-b68d-1920c7681777" providerId="ADAL" clId="{61C17E0B-AD57-41B4-8956-E6257E6CFCF2}" dt="2020-11-25T09:42:04.106" v="1932" actId="1076"/>
          <ac:picMkLst>
            <pc:docMk/>
            <pc:sldMk cId="2821032202" sldId="2447"/>
            <ac:picMk id="35" creationId="{1C13524A-F633-4785-8568-C9D0BF6B5947}"/>
          </ac:picMkLst>
        </pc:picChg>
        <pc:cxnChg chg="del">
          <ac:chgData name="Julie Koesmarno" userId="31fed1c3-d6ac-4405-b68d-1920c7681777" providerId="ADAL" clId="{61C17E0B-AD57-41B4-8956-E6257E6CFCF2}" dt="2020-11-25T08:02:36.313" v="851" actId="478"/>
          <ac:cxnSpMkLst>
            <pc:docMk/>
            <pc:sldMk cId="2821032202" sldId="2447"/>
            <ac:cxnSpMk id="55" creationId="{0DFC6B09-4CDF-41AA-AD0B-61F7FC80FC72}"/>
          </ac:cxnSpMkLst>
        </pc:cxnChg>
      </pc:sldChg>
      <pc:sldChg chg="addSp delSp modSp add del mod ord modClrScheme delAnim chgLayout">
        <pc:chgData name="Julie Koesmarno" userId="31fed1c3-d6ac-4405-b68d-1920c7681777" providerId="ADAL" clId="{61C17E0B-AD57-41B4-8956-E6257E6CFCF2}" dt="2020-11-25T10:13:08.665" v="3420" actId="5793"/>
        <pc:sldMkLst>
          <pc:docMk/>
          <pc:sldMk cId="1015075556" sldId="2448"/>
        </pc:sldMkLst>
        <pc:spChg chg="mod ord">
          <ac:chgData name="Julie Koesmarno" userId="31fed1c3-d6ac-4405-b68d-1920c7681777" providerId="ADAL" clId="{61C17E0B-AD57-41B4-8956-E6257E6CFCF2}" dt="2020-11-25T09:53:17.759" v="2680" actId="1076"/>
          <ac:spMkLst>
            <pc:docMk/>
            <pc:sldMk cId="1015075556" sldId="2448"/>
            <ac:spMk id="2" creationId="{A103F8DD-6000-42FC-885E-3EC3C7AA2398}"/>
          </ac:spMkLst>
        </pc:spChg>
        <pc:spChg chg="mod">
          <ac:chgData name="Julie Koesmarno" userId="31fed1c3-d6ac-4405-b68d-1920c7681777" providerId="ADAL" clId="{61C17E0B-AD57-41B4-8956-E6257E6CFCF2}" dt="2020-11-25T10:13:08.665" v="3420" actId="5793"/>
          <ac:spMkLst>
            <pc:docMk/>
            <pc:sldMk cId="1015075556" sldId="2448"/>
            <ac:spMk id="6" creationId="{DCBF5059-C0C0-4627-96CF-CF12127A900F}"/>
          </ac:spMkLst>
        </pc:spChg>
        <pc:spChg chg="add mod">
          <ac:chgData name="Julie Koesmarno" userId="31fed1c3-d6ac-4405-b68d-1920c7681777" providerId="ADAL" clId="{61C17E0B-AD57-41B4-8956-E6257E6CFCF2}" dt="2020-11-25T09:53:12.015" v="2679" actId="1076"/>
          <ac:spMkLst>
            <pc:docMk/>
            <pc:sldMk cId="1015075556" sldId="2448"/>
            <ac:spMk id="12" creationId="{27682C89-CC5E-4A05-AB89-02B5547875A1}"/>
          </ac:spMkLst>
        </pc:spChg>
        <pc:spChg chg="del">
          <ac:chgData name="Julie Koesmarno" userId="31fed1c3-d6ac-4405-b68d-1920c7681777" providerId="ADAL" clId="{61C17E0B-AD57-41B4-8956-E6257E6CFCF2}" dt="2020-11-25T08:28:42.676" v="939" actId="478"/>
          <ac:spMkLst>
            <pc:docMk/>
            <pc:sldMk cId="1015075556" sldId="2448"/>
            <ac:spMk id="73" creationId="{D8E7EE29-D88B-40AF-8F7E-D4C0199F954B}"/>
          </ac:spMkLst>
        </pc:spChg>
        <pc:spChg chg="del">
          <ac:chgData name="Julie Koesmarno" userId="31fed1c3-d6ac-4405-b68d-1920c7681777" providerId="ADAL" clId="{61C17E0B-AD57-41B4-8956-E6257E6CFCF2}" dt="2020-11-25T08:28:42.676" v="939" actId="478"/>
          <ac:spMkLst>
            <pc:docMk/>
            <pc:sldMk cId="1015075556" sldId="2448"/>
            <ac:spMk id="74" creationId="{80D78A5C-A4C0-4DDD-9E5B-4B9B05296D1F}"/>
          </ac:spMkLst>
        </pc:spChg>
        <pc:grpChg chg="del">
          <ac:chgData name="Julie Koesmarno" userId="31fed1c3-d6ac-4405-b68d-1920c7681777" providerId="ADAL" clId="{61C17E0B-AD57-41B4-8956-E6257E6CFCF2}" dt="2020-11-25T08:28:21.550" v="938" actId="478"/>
          <ac:grpSpMkLst>
            <pc:docMk/>
            <pc:sldMk cId="1015075556" sldId="2448"/>
            <ac:grpSpMk id="4" creationId="{DDAE6663-D247-4918-82CF-3676A2B00E55}"/>
          </ac:grpSpMkLst>
        </pc:grpChg>
        <pc:grpChg chg="del">
          <ac:chgData name="Julie Koesmarno" userId="31fed1c3-d6ac-4405-b68d-1920c7681777" providerId="ADAL" clId="{61C17E0B-AD57-41B4-8956-E6257E6CFCF2}" dt="2020-11-25T08:28:42.676" v="939" actId="478"/>
          <ac:grpSpMkLst>
            <pc:docMk/>
            <pc:sldMk cId="1015075556" sldId="2448"/>
            <ac:grpSpMk id="57" creationId="{175EB8FE-5B04-4B10-ADAE-4F8DA43E02EF}"/>
          </ac:grpSpMkLst>
        </pc:grpChg>
        <pc:grpChg chg="del">
          <ac:chgData name="Julie Koesmarno" userId="31fed1c3-d6ac-4405-b68d-1920c7681777" providerId="ADAL" clId="{61C17E0B-AD57-41B4-8956-E6257E6CFCF2}" dt="2020-11-25T08:28:42.676" v="939" actId="478"/>
          <ac:grpSpMkLst>
            <pc:docMk/>
            <pc:sldMk cId="1015075556" sldId="2448"/>
            <ac:grpSpMk id="60" creationId="{121ECD2E-C41E-4C99-A5C1-6E5947BAE942}"/>
          </ac:grpSpMkLst>
        </pc:grpChg>
        <pc:grpChg chg="del">
          <ac:chgData name="Julie Koesmarno" userId="31fed1c3-d6ac-4405-b68d-1920c7681777" providerId="ADAL" clId="{61C17E0B-AD57-41B4-8956-E6257E6CFCF2}" dt="2020-11-25T08:28:42.676" v="939" actId="478"/>
          <ac:grpSpMkLst>
            <pc:docMk/>
            <pc:sldMk cId="1015075556" sldId="2448"/>
            <ac:grpSpMk id="68" creationId="{B5CE78F4-7D8E-4DBE-8F96-86FAC7B13D46}"/>
          </ac:grpSpMkLst>
        </pc:grpChg>
        <pc:grpChg chg="del">
          <ac:chgData name="Julie Koesmarno" userId="31fed1c3-d6ac-4405-b68d-1920c7681777" providerId="ADAL" clId="{61C17E0B-AD57-41B4-8956-E6257E6CFCF2}" dt="2020-11-25T08:28:42.676" v="939" actId="478"/>
          <ac:grpSpMkLst>
            <pc:docMk/>
            <pc:sldMk cId="1015075556" sldId="2448"/>
            <ac:grpSpMk id="69" creationId="{E372DDE4-28A8-48D6-A81D-9C01EA9B3A6B}"/>
          </ac:grpSpMkLst>
        </pc:grpChg>
        <pc:grpChg chg="del">
          <ac:chgData name="Julie Koesmarno" userId="31fed1c3-d6ac-4405-b68d-1920c7681777" providerId="ADAL" clId="{61C17E0B-AD57-41B4-8956-E6257E6CFCF2}" dt="2020-11-25T08:28:42.676" v="939" actId="478"/>
          <ac:grpSpMkLst>
            <pc:docMk/>
            <pc:sldMk cId="1015075556" sldId="2448"/>
            <ac:grpSpMk id="72" creationId="{FBD69DB2-8A71-4084-926B-F86663F12FE5}"/>
          </ac:grpSpMkLst>
        </pc:grpChg>
        <pc:picChg chg="add mod ord">
          <ac:chgData name="Julie Koesmarno" userId="31fed1c3-d6ac-4405-b68d-1920c7681777" providerId="ADAL" clId="{61C17E0B-AD57-41B4-8956-E6257E6CFCF2}" dt="2020-11-25T09:53:17.759" v="2680" actId="1076"/>
          <ac:picMkLst>
            <pc:docMk/>
            <pc:sldMk cId="1015075556" sldId="2448"/>
            <ac:picMk id="3" creationId="{2B8AFFC3-6CFE-45E6-BEF1-500245B0536A}"/>
          </ac:picMkLst>
        </pc:picChg>
        <pc:picChg chg="add mod modCrop">
          <ac:chgData name="Julie Koesmarno" userId="31fed1c3-d6ac-4405-b68d-1920c7681777" providerId="ADAL" clId="{61C17E0B-AD57-41B4-8956-E6257E6CFCF2}" dt="2020-11-25T09:53:01.166" v="2678" actId="732"/>
          <ac:picMkLst>
            <pc:docMk/>
            <pc:sldMk cId="1015075556" sldId="2448"/>
            <ac:picMk id="7" creationId="{0F946C8B-610E-4BCC-A15C-F956253A41EC}"/>
          </ac:picMkLst>
        </pc:picChg>
        <pc:picChg chg="add del mod">
          <ac:chgData name="Julie Koesmarno" userId="31fed1c3-d6ac-4405-b68d-1920c7681777" providerId="ADAL" clId="{61C17E0B-AD57-41B4-8956-E6257E6CFCF2}" dt="2020-11-25T09:33:02.729" v="1642" actId="478"/>
          <ac:picMkLst>
            <pc:docMk/>
            <pc:sldMk cId="1015075556" sldId="2448"/>
            <ac:picMk id="9" creationId="{90C21A3D-C64D-446B-9406-8D7E7DD6FE12}"/>
          </ac:picMkLst>
        </pc:picChg>
        <pc:picChg chg="add del mod">
          <ac:chgData name="Julie Koesmarno" userId="31fed1c3-d6ac-4405-b68d-1920c7681777" providerId="ADAL" clId="{61C17E0B-AD57-41B4-8956-E6257E6CFCF2}" dt="2020-11-25T09:33:00.147" v="1641" actId="478"/>
          <ac:picMkLst>
            <pc:docMk/>
            <pc:sldMk cId="1015075556" sldId="2448"/>
            <ac:picMk id="11" creationId="{680DDA5F-8B46-47DB-A758-052AC121EE6B}"/>
          </ac:picMkLst>
        </pc:picChg>
        <pc:picChg chg="del">
          <ac:chgData name="Julie Koesmarno" userId="31fed1c3-d6ac-4405-b68d-1920c7681777" providerId="ADAL" clId="{61C17E0B-AD57-41B4-8956-E6257E6CFCF2}" dt="2020-11-25T08:43:27.362" v="1351" actId="478"/>
          <ac:picMkLst>
            <pc:docMk/>
            <pc:sldMk cId="1015075556" sldId="2448"/>
            <ac:picMk id="2050" creationId="{0D6D041B-CFD9-405C-A06A-91CD2561BAE0}"/>
          </ac:picMkLst>
        </pc:picChg>
        <pc:cxnChg chg="del">
          <ac:chgData name="Julie Koesmarno" userId="31fed1c3-d6ac-4405-b68d-1920c7681777" providerId="ADAL" clId="{61C17E0B-AD57-41B4-8956-E6257E6CFCF2}" dt="2020-11-25T08:28:42.676" v="939" actId="478"/>
          <ac:cxnSpMkLst>
            <pc:docMk/>
            <pc:sldMk cId="1015075556" sldId="2448"/>
            <ac:cxnSpMk id="55" creationId="{0DFC6B09-4CDF-41AA-AD0B-61F7FC80FC72}"/>
          </ac:cxnSpMkLst>
        </pc:cxnChg>
      </pc:sldChg>
      <pc:sldChg chg="addSp delSp modSp del mod modClrScheme chgLayout">
        <pc:chgData name="Julie Koesmarno" userId="31fed1c3-d6ac-4405-b68d-1920c7681777" providerId="ADAL" clId="{61C17E0B-AD57-41B4-8956-E6257E6CFCF2}" dt="2020-11-25T08:48:37.995" v="1506" actId="2696"/>
        <pc:sldMkLst>
          <pc:docMk/>
          <pc:sldMk cId="76789696" sldId="2076138251"/>
        </pc:sldMkLst>
        <pc:spChg chg="add del mod ord">
          <ac:chgData name="Julie Koesmarno" userId="31fed1c3-d6ac-4405-b68d-1920c7681777" providerId="ADAL" clId="{61C17E0B-AD57-41B4-8956-E6257E6CFCF2}" dt="2020-11-25T08:45:31.504" v="1391" actId="700"/>
          <ac:spMkLst>
            <pc:docMk/>
            <pc:sldMk cId="76789696" sldId="2076138251"/>
            <ac:spMk id="2" creationId="{3EB0C568-174F-4288-824F-B4B8AD76EFD1}"/>
          </ac:spMkLst>
        </pc:spChg>
        <pc:spChg chg="mod ord">
          <ac:chgData name="Julie Koesmarno" userId="31fed1c3-d6ac-4405-b68d-1920c7681777" providerId="ADAL" clId="{61C17E0B-AD57-41B4-8956-E6257E6CFCF2}" dt="2020-11-25T08:45:44.008" v="1394" actId="1076"/>
          <ac:spMkLst>
            <pc:docMk/>
            <pc:sldMk cId="76789696" sldId="2076138251"/>
            <ac:spMk id="3" creationId="{27C06958-4DBA-4C3C-93BC-A48AE8AF5486}"/>
          </ac:spMkLst>
        </pc:spChg>
        <pc:spChg chg="mod ord">
          <ac:chgData name="Julie Koesmarno" userId="31fed1c3-d6ac-4405-b68d-1920c7681777" providerId="ADAL" clId="{61C17E0B-AD57-41B4-8956-E6257E6CFCF2}" dt="2020-11-25T08:45:44.008" v="1394" actId="1076"/>
          <ac:spMkLst>
            <pc:docMk/>
            <pc:sldMk cId="76789696" sldId="2076138251"/>
            <ac:spMk id="4" creationId="{B59666A8-096D-4439-887F-3687BB720DEA}"/>
          </ac:spMkLst>
        </pc:spChg>
        <pc:spChg chg="mod ord">
          <ac:chgData name="Julie Koesmarno" userId="31fed1c3-d6ac-4405-b68d-1920c7681777" providerId="ADAL" clId="{61C17E0B-AD57-41B4-8956-E6257E6CFCF2}" dt="2020-11-25T08:45:44.008" v="1394" actId="1076"/>
          <ac:spMkLst>
            <pc:docMk/>
            <pc:sldMk cId="76789696" sldId="2076138251"/>
            <ac:spMk id="5" creationId="{5FED887B-0496-4FD9-A390-BB12DE9DC803}"/>
          </ac:spMkLst>
        </pc:spChg>
      </pc:sldChg>
      <pc:sldChg chg="addSp delSp modSp add mod">
        <pc:chgData name="Julie Koesmarno" userId="31fed1c3-d6ac-4405-b68d-1920c7681777" providerId="ADAL" clId="{61C17E0B-AD57-41B4-8956-E6257E6CFCF2}" dt="2020-11-25T09:39:39.826" v="1748" actId="114"/>
        <pc:sldMkLst>
          <pc:docMk/>
          <pc:sldMk cId="1356200939" sldId="2076138252"/>
        </pc:sldMkLst>
        <pc:spChg chg="mod">
          <ac:chgData name="Julie Koesmarno" userId="31fed1c3-d6ac-4405-b68d-1920c7681777" providerId="ADAL" clId="{61C17E0B-AD57-41B4-8956-E6257E6CFCF2}" dt="2020-11-25T09:39:39.826" v="1748" actId="114"/>
          <ac:spMkLst>
            <pc:docMk/>
            <pc:sldMk cId="1356200939" sldId="2076138252"/>
            <ac:spMk id="2" creationId="{A103F8DD-6000-42FC-885E-3EC3C7AA2398}"/>
          </ac:spMkLst>
        </pc:spChg>
        <pc:spChg chg="add del mod">
          <ac:chgData name="Julie Koesmarno" userId="31fed1c3-d6ac-4405-b68d-1920c7681777" providerId="ADAL" clId="{61C17E0B-AD57-41B4-8956-E6257E6CFCF2}" dt="2020-11-25T08:50:35.111" v="1507" actId="931"/>
          <ac:spMkLst>
            <pc:docMk/>
            <pc:sldMk cId="1356200939" sldId="2076138252"/>
            <ac:spMk id="4" creationId="{54F3E8C8-6806-4854-8B0A-8BC3B3CD5F81}"/>
          </ac:spMkLst>
        </pc:spChg>
        <pc:spChg chg="del">
          <ac:chgData name="Julie Koesmarno" userId="31fed1c3-d6ac-4405-b68d-1920c7681777" providerId="ADAL" clId="{61C17E0B-AD57-41B4-8956-E6257E6CFCF2}" dt="2020-11-25T08:45:51.498" v="1395" actId="478"/>
          <ac:spMkLst>
            <pc:docMk/>
            <pc:sldMk cId="1356200939" sldId="2076138252"/>
            <ac:spMk id="6" creationId="{DCBF5059-C0C0-4627-96CF-CF12127A900F}"/>
          </ac:spMkLst>
        </pc:spChg>
        <pc:spChg chg="add mod">
          <ac:chgData name="Julie Koesmarno" userId="31fed1c3-d6ac-4405-b68d-1920c7681777" providerId="ADAL" clId="{61C17E0B-AD57-41B4-8956-E6257E6CFCF2}" dt="2020-11-25T09:39:05.154" v="1736" actId="1076"/>
          <ac:spMkLst>
            <pc:docMk/>
            <pc:sldMk cId="1356200939" sldId="2076138252"/>
            <ac:spMk id="7" creationId="{CE408908-E8E7-43F9-9A61-AD146147D83E}"/>
          </ac:spMkLst>
        </pc:spChg>
        <pc:spChg chg="add mod">
          <ac:chgData name="Julie Koesmarno" userId="31fed1c3-d6ac-4405-b68d-1920c7681777" providerId="ADAL" clId="{61C17E0B-AD57-41B4-8956-E6257E6CFCF2}" dt="2020-11-25T09:39:05.154" v="1736" actId="1076"/>
          <ac:spMkLst>
            <pc:docMk/>
            <pc:sldMk cId="1356200939" sldId="2076138252"/>
            <ac:spMk id="8" creationId="{E308FEB2-AD6D-4715-8D65-2B50F6DC8CE9}"/>
          </ac:spMkLst>
        </pc:spChg>
        <pc:spChg chg="add mod">
          <ac:chgData name="Julie Koesmarno" userId="31fed1c3-d6ac-4405-b68d-1920c7681777" providerId="ADAL" clId="{61C17E0B-AD57-41B4-8956-E6257E6CFCF2}" dt="2020-11-25T09:39:05.154" v="1736" actId="1076"/>
          <ac:spMkLst>
            <pc:docMk/>
            <pc:sldMk cId="1356200939" sldId="2076138252"/>
            <ac:spMk id="9" creationId="{D333E2DB-DA1C-49AB-A8CE-CFBC71AFCCAC}"/>
          </ac:spMkLst>
        </pc:spChg>
        <pc:spChg chg="add del mod">
          <ac:chgData name="Julie Koesmarno" userId="31fed1c3-d6ac-4405-b68d-1920c7681777" providerId="ADAL" clId="{61C17E0B-AD57-41B4-8956-E6257E6CFCF2}" dt="2020-11-25T08:52:00.783" v="1516" actId="478"/>
          <ac:spMkLst>
            <pc:docMk/>
            <pc:sldMk cId="1356200939" sldId="2076138252"/>
            <ac:spMk id="12" creationId="{F48E87D0-A49F-4FA0-86E9-201474602BF7}"/>
          </ac:spMkLst>
        </pc:spChg>
        <pc:picChg chg="add del mod">
          <ac:chgData name="Julie Koesmarno" userId="31fed1c3-d6ac-4405-b68d-1920c7681777" providerId="ADAL" clId="{61C17E0B-AD57-41B4-8956-E6257E6CFCF2}" dt="2020-11-25T08:51:53.866" v="1515" actId="478"/>
          <ac:picMkLst>
            <pc:docMk/>
            <pc:sldMk cId="1356200939" sldId="2076138252"/>
            <ac:picMk id="10" creationId="{9BE0A4B4-82C9-4D4C-AFB1-3B64D6CC62C1}"/>
          </ac:picMkLst>
        </pc:picChg>
        <pc:picChg chg="add mod ord modCrop">
          <ac:chgData name="Julie Koesmarno" userId="31fed1c3-d6ac-4405-b68d-1920c7681777" providerId="ADAL" clId="{61C17E0B-AD57-41B4-8956-E6257E6CFCF2}" dt="2020-11-25T09:38:44.639" v="1734" actId="732"/>
          <ac:picMkLst>
            <pc:docMk/>
            <pc:sldMk cId="1356200939" sldId="2076138252"/>
            <ac:picMk id="14" creationId="{3E36C5AE-ED2E-44E2-9B40-3EF9DD00B154}"/>
          </ac:picMkLst>
        </pc:picChg>
        <pc:picChg chg="add mod">
          <ac:chgData name="Julie Koesmarno" userId="31fed1c3-d6ac-4405-b68d-1920c7681777" providerId="ADAL" clId="{61C17E0B-AD57-41B4-8956-E6257E6CFCF2}" dt="2020-11-25T09:39:12.987" v="1738" actId="1076"/>
          <ac:picMkLst>
            <pc:docMk/>
            <pc:sldMk cId="1356200939" sldId="2076138252"/>
            <ac:picMk id="16" creationId="{C15FEA9E-6571-4460-B2D1-AD4EF03D9310}"/>
          </ac:picMkLst>
        </pc:picChg>
      </pc:sldChg>
      <pc:sldChg chg="delSp modSp add mod ord">
        <pc:chgData name="Julie Koesmarno" userId="31fed1c3-d6ac-4405-b68d-1920c7681777" providerId="ADAL" clId="{61C17E0B-AD57-41B4-8956-E6257E6CFCF2}" dt="2020-11-25T10:18:00.149" v="3488" actId="1076"/>
        <pc:sldMkLst>
          <pc:docMk/>
          <pc:sldMk cId="565531376" sldId="2076138253"/>
        </pc:sldMkLst>
        <pc:spChg chg="mod">
          <ac:chgData name="Julie Koesmarno" userId="31fed1c3-d6ac-4405-b68d-1920c7681777" providerId="ADAL" clId="{61C17E0B-AD57-41B4-8956-E6257E6CFCF2}" dt="2020-11-25T09:51:49.735" v="2669" actId="1076"/>
          <ac:spMkLst>
            <pc:docMk/>
            <pc:sldMk cId="565531376" sldId="2076138253"/>
            <ac:spMk id="2" creationId="{A103F8DD-6000-42FC-885E-3EC3C7AA2398}"/>
          </ac:spMkLst>
        </pc:spChg>
        <pc:spChg chg="mod">
          <ac:chgData name="Julie Koesmarno" userId="31fed1c3-d6ac-4405-b68d-1920c7681777" providerId="ADAL" clId="{61C17E0B-AD57-41B4-8956-E6257E6CFCF2}" dt="2020-11-25T10:18:00.149" v="3488" actId="1076"/>
          <ac:spMkLst>
            <pc:docMk/>
            <pc:sldMk cId="565531376" sldId="2076138253"/>
            <ac:spMk id="6" creationId="{DCBF5059-C0C0-4627-96CF-CF12127A900F}"/>
          </ac:spMkLst>
        </pc:spChg>
        <pc:spChg chg="mod">
          <ac:chgData name="Julie Koesmarno" userId="31fed1c3-d6ac-4405-b68d-1920c7681777" providerId="ADAL" clId="{61C17E0B-AD57-41B4-8956-E6257E6CFCF2}" dt="2020-11-25T09:52:08.074" v="2673" actId="14100"/>
          <ac:spMkLst>
            <pc:docMk/>
            <pc:sldMk cId="565531376" sldId="2076138253"/>
            <ac:spMk id="12" creationId="{27682C89-CC5E-4A05-AB89-02B5547875A1}"/>
          </ac:spMkLst>
        </pc:spChg>
        <pc:picChg chg="del">
          <ac:chgData name="Julie Koesmarno" userId="31fed1c3-d6ac-4405-b68d-1920c7681777" providerId="ADAL" clId="{61C17E0B-AD57-41B4-8956-E6257E6CFCF2}" dt="2020-11-25T09:42:47.935" v="1936" actId="478"/>
          <ac:picMkLst>
            <pc:docMk/>
            <pc:sldMk cId="565531376" sldId="2076138253"/>
            <ac:picMk id="3" creationId="{2B8AFFC3-6CFE-45E6-BEF1-500245B0536A}"/>
          </ac:picMkLst>
        </pc:picChg>
        <pc:picChg chg="mod modCrop">
          <ac:chgData name="Julie Koesmarno" userId="31fed1c3-d6ac-4405-b68d-1920c7681777" providerId="ADAL" clId="{61C17E0B-AD57-41B4-8956-E6257E6CFCF2}" dt="2020-11-25T09:51:39.010" v="2667" actId="732"/>
          <ac:picMkLst>
            <pc:docMk/>
            <pc:sldMk cId="565531376" sldId="2076138253"/>
            <ac:picMk id="7" creationId="{0F946C8B-610E-4BCC-A15C-F956253A41EC}"/>
          </ac:picMkLst>
        </pc:picChg>
      </pc:sldChg>
      <pc:sldChg chg="addSp modSp new mod">
        <pc:chgData name="Julie Koesmarno" userId="31fed1c3-d6ac-4405-b68d-1920c7681777" providerId="ADAL" clId="{61C17E0B-AD57-41B4-8956-E6257E6CFCF2}" dt="2020-11-26T06:48:21.580" v="4986"/>
        <pc:sldMkLst>
          <pc:docMk/>
          <pc:sldMk cId="2939468316" sldId="2076138254"/>
        </pc:sldMkLst>
        <pc:spChg chg="add mod">
          <ac:chgData name="Julie Koesmarno" userId="31fed1c3-d6ac-4405-b68d-1920c7681777" providerId="ADAL" clId="{61C17E0B-AD57-41B4-8956-E6257E6CFCF2}" dt="2020-11-25T09:57:48.475" v="2800" actId="20577"/>
          <ac:spMkLst>
            <pc:docMk/>
            <pc:sldMk cId="2939468316" sldId="2076138254"/>
            <ac:spMk id="2" creationId="{14259597-0D58-4544-8F6F-5C82B6D69FF3}"/>
          </ac:spMkLst>
        </pc:spChg>
        <pc:spChg chg="mod">
          <ac:chgData name="Julie Koesmarno" userId="31fed1c3-d6ac-4405-b68d-1920c7681777" providerId="ADAL" clId="{61C17E0B-AD57-41B4-8956-E6257E6CFCF2}" dt="2020-11-26T06:48:21.580" v="4986"/>
          <ac:spMkLst>
            <pc:docMk/>
            <pc:sldMk cId="2939468316" sldId="2076138254"/>
            <ac:spMk id="9" creationId="{409DF30F-8CE7-40AA-941A-47674AF17F40}"/>
          </ac:spMkLst>
        </pc:spChg>
      </pc:sldChg>
      <pc:sldChg chg="addSp modSp add mod">
        <pc:chgData name="Julie Koesmarno" userId="31fed1c3-d6ac-4405-b68d-1920c7681777" providerId="ADAL" clId="{61C17E0B-AD57-41B4-8956-E6257E6CFCF2}" dt="2020-11-25T09:59:28.079" v="2837" actId="13926"/>
        <pc:sldMkLst>
          <pc:docMk/>
          <pc:sldMk cId="972529743" sldId="2076138255"/>
        </pc:sldMkLst>
        <pc:spChg chg="mod">
          <ac:chgData name="Julie Koesmarno" userId="31fed1c3-d6ac-4405-b68d-1920c7681777" providerId="ADAL" clId="{61C17E0B-AD57-41B4-8956-E6257E6CFCF2}" dt="2020-11-25T09:58:50.540" v="2804" actId="113"/>
          <ac:spMkLst>
            <pc:docMk/>
            <pc:sldMk cId="972529743" sldId="2076138255"/>
            <ac:spMk id="3" creationId="{008B2A2E-538A-4CF2-9868-63B9FFECE74C}"/>
          </ac:spMkLst>
        </pc:spChg>
        <pc:spChg chg="add mod">
          <ac:chgData name="Julie Koesmarno" userId="31fed1c3-d6ac-4405-b68d-1920c7681777" providerId="ADAL" clId="{61C17E0B-AD57-41B4-8956-E6257E6CFCF2}" dt="2020-11-25T09:59:28.079" v="2837" actId="13926"/>
          <ac:spMkLst>
            <pc:docMk/>
            <pc:sldMk cId="972529743" sldId="2076138255"/>
            <ac:spMk id="5" creationId="{69DBE73C-EF91-4450-92E7-0CEAA361FE10}"/>
          </ac:spMkLst>
        </pc:spChg>
        <pc:picChg chg="mod">
          <ac:chgData name="Julie Koesmarno" userId="31fed1c3-d6ac-4405-b68d-1920c7681777" providerId="ADAL" clId="{61C17E0B-AD57-41B4-8956-E6257E6CFCF2}" dt="2020-11-25T09:59:21.739" v="2835" actId="1076"/>
          <ac:picMkLst>
            <pc:docMk/>
            <pc:sldMk cId="972529743" sldId="2076138255"/>
            <ac:picMk id="6" creationId="{57A55B3E-C403-4A7A-9C28-863A6F1AD62E}"/>
          </ac:picMkLst>
        </pc:picChg>
      </pc:sldChg>
      <pc:sldChg chg="delSp modSp add mod ord">
        <pc:chgData name="Julie Koesmarno" userId="31fed1c3-d6ac-4405-b68d-1920c7681777" providerId="ADAL" clId="{61C17E0B-AD57-41B4-8956-E6257E6CFCF2}" dt="2020-11-25T10:05:37.565" v="3314" actId="20577"/>
        <pc:sldMkLst>
          <pc:docMk/>
          <pc:sldMk cId="1279285202" sldId="2076138256"/>
        </pc:sldMkLst>
        <pc:spChg chg="mod">
          <ac:chgData name="Julie Koesmarno" userId="31fed1c3-d6ac-4405-b68d-1920c7681777" providerId="ADAL" clId="{61C17E0B-AD57-41B4-8956-E6257E6CFCF2}" dt="2020-11-25T10:00:27.005" v="2860" actId="20577"/>
          <ac:spMkLst>
            <pc:docMk/>
            <pc:sldMk cId="1279285202" sldId="2076138256"/>
            <ac:spMk id="2" creationId="{A103F8DD-6000-42FC-885E-3EC3C7AA2398}"/>
          </ac:spMkLst>
        </pc:spChg>
        <pc:spChg chg="mod">
          <ac:chgData name="Julie Koesmarno" userId="31fed1c3-d6ac-4405-b68d-1920c7681777" providerId="ADAL" clId="{61C17E0B-AD57-41B4-8956-E6257E6CFCF2}" dt="2020-11-25T10:05:37.565" v="3314" actId="20577"/>
          <ac:spMkLst>
            <pc:docMk/>
            <pc:sldMk cId="1279285202" sldId="2076138256"/>
            <ac:spMk id="6" creationId="{DCBF5059-C0C0-4627-96CF-CF12127A900F}"/>
          </ac:spMkLst>
        </pc:spChg>
        <pc:picChg chg="del">
          <ac:chgData name="Julie Koesmarno" userId="31fed1c3-d6ac-4405-b68d-1920c7681777" providerId="ADAL" clId="{61C17E0B-AD57-41B4-8956-E6257E6CFCF2}" dt="2020-11-25T10:01:44.792" v="3084" actId="478"/>
          <ac:picMkLst>
            <pc:docMk/>
            <pc:sldMk cId="1279285202" sldId="2076138256"/>
            <ac:picMk id="35" creationId="{1C13524A-F633-4785-8568-C9D0BF6B5947}"/>
          </ac:picMkLst>
        </pc:picChg>
      </pc:sldChg>
      <pc:sldChg chg="modSp add mod">
        <pc:chgData name="Julie Koesmarno" userId="31fed1c3-d6ac-4405-b68d-1920c7681777" providerId="ADAL" clId="{61C17E0B-AD57-41B4-8956-E6257E6CFCF2}" dt="2020-11-26T06:41:33.958" v="4916" actId="1076"/>
        <pc:sldMkLst>
          <pc:docMk/>
          <pc:sldMk cId="1363760603" sldId="2076138257"/>
        </pc:sldMkLst>
        <pc:spChg chg="mod">
          <ac:chgData name="Julie Koesmarno" userId="31fed1c3-d6ac-4405-b68d-1920c7681777" providerId="ADAL" clId="{61C17E0B-AD57-41B4-8956-E6257E6CFCF2}" dt="2020-11-26T06:41:10.279" v="4912" actId="20577"/>
          <ac:spMkLst>
            <pc:docMk/>
            <pc:sldMk cId="1363760603" sldId="2076138257"/>
            <ac:spMk id="2" creationId="{A103F8DD-6000-42FC-885E-3EC3C7AA2398}"/>
          </ac:spMkLst>
        </pc:spChg>
        <pc:spChg chg="mod">
          <ac:chgData name="Julie Koesmarno" userId="31fed1c3-d6ac-4405-b68d-1920c7681777" providerId="ADAL" clId="{61C17E0B-AD57-41B4-8956-E6257E6CFCF2}" dt="2020-11-26T06:41:33.958" v="4916" actId="1076"/>
          <ac:spMkLst>
            <pc:docMk/>
            <pc:sldMk cId="1363760603" sldId="2076138257"/>
            <ac:spMk id="3" creationId="{A100D4A6-3D5B-489A-95ED-FF2A0DD1CBA3}"/>
          </ac:spMkLst>
        </pc:spChg>
        <pc:spChg chg="mod">
          <ac:chgData name="Julie Koesmarno" userId="31fed1c3-d6ac-4405-b68d-1920c7681777" providerId="ADAL" clId="{61C17E0B-AD57-41B4-8956-E6257E6CFCF2}" dt="2020-11-26T06:40:55.170" v="4892" actId="113"/>
          <ac:spMkLst>
            <pc:docMk/>
            <pc:sldMk cId="1363760603" sldId="2076138257"/>
            <ac:spMk id="6" creationId="{DCBF5059-C0C0-4627-96CF-CF12127A900F}"/>
          </ac:spMkLst>
        </pc:spChg>
        <pc:grpChg chg="mod">
          <ac:chgData name="Julie Koesmarno" userId="31fed1c3-d6ac-4405-b68d-1920c7681777" providerId="ADAL" clId="{61C17E0B-AD57-41B4-8956-E6257E6CFCF2}" dt="2020-11-26T06:40:42.067" v="4890" actId="1076"/>
          <ac:grpSpMkLst>
            <pc:docMk/>
            <pc:sldMk cId="1363760603" sldId="2076138257"/>
            <ac:grpSpMk id="13" creationId="{E7ADD589-668A-4CB6-A276-39A49299160B}"/>
          </ac:grpSpMkLst>
        </pc:grpChg>
        <pc:grpChg chg="mod">
          <ac:chgData name="Julie Koesmarno" userId="31fed1c3-d6ac-4405-b68d-1920c7681777" providerId="ADAL" clId="{61C17E0B-AD57-41B4-8956-E6257E6CFCF2}" dt="2020-11-26T06:40:47.649" v="4891" actId="1076"/>
          <ac:grpSpMkLst>
            <pc:docMk/>
            <pc:sldMk cId="1363760603" sldId="2076138257"/>
            <ac:grpSpMk id="16" creationId="{0C3D2684-E3C7-40CA-8146-D56A474A67E7}"/>
          </ac:grpSpMkLst>
        </pc:grpChg>
      </pc:sldChg>
      <pc:sldChg chg="addSp delSp modSp new del mod">
        <pc:chgData name="Julie Koesmarno" userId="31fed1c3-d6ac-4405-b68d-1920c7681777" providerId="ADAL" clId="{61C17E0B-AD57-41B4-8956-E6257E6CFCF2}" dt="2020-11-25T10:18:06.566" v="3489" actId="47"/>
        <pc:sldMkLst>
          <pc:docMk/>
          <pc:sldMk cId="3626351055" sldId="2076138258"/>
        </pc:sldMkLst>
        <pc:picChg chg="add del mod">
          <ac:chgData name="Julie Koesmarno" userId="31fed1c3-d6ac-4405-b68d-1920c7681777" providerId="ADAL" clId="{61C17E0B-AD57-41B4-8956-E6257E6CFCF2}" dt="2020-11-25T10:09:50.431" v="3322" actId="21"/>
          <ac:picMkLst>
            <pc:docMk/>
            <pc:sldMk cId="3626351055" sldId="2076138258"/>
            <ac:picMk id="5" creationId="{A62DC3C7-4DA6-4251-A440-3CDCAD813541}"/>
          </ac:picMkLst>
        </pc:picChg>
      </pc:sldChg>
      <pc:sldChg chg="addSp modSp add mod">
        <pc:chgData name="Julie Koesmarno" userId="31fed1c3-d6ac-4405-b68d-1920c7681777" providerId="ADAL" clId="{61C17E0B-AD57-41B4-8956-E6257E6CFCF2}" dt="2020-11-25T10:14:01.557" v="3427" actId="1036"/>
        <pc:sldMkLst>
          <pc:docMk/>
          <pc:sldMk cId="2918440647" sldId="2076138259"/>
        </pc:sldMkLst>
        <pc:spChg chg="mod">
          <ac:chgData name="Julie Koesmarno" userId="31fed1c3-d6ac-4405-b68d-1920c7681777" providerId="ADAL" clId="{61C17E0B-AD57-41B4-8956-E6257E6CFCF2}" dt="2020-11-25T10:14:01.557" v="3427" actId="1036"/>
          <ac:spMkLst>
            <pc:docMk/>
            <pc:sldMk cId="2918440647" sldId="2076138259"/>
            <ac:spMk id="6" creationId="{DCBF5059-C0C0-4627-96CF-CF12127A900F}"/>
          </ac:spMkLst>
        </pc:spChg>
        <pc:picChg chg="add mod">
          <ac:chgData name="Julie Koesmarno" userId="31fed1c3-d6ac-4405-b68d-1920c7681777" providerId="ADAL" clId="{61C17E0B-AD57-41B4-8956-E6257E6CFCF2}" dt="2020-11-25T10:13:48.192" v="3425" actId="1076"/>
          <ac:picMkLst>
            <pc:docMk/>
            <pc:sldMk cId="2918440647" sldId="2076138259"/>
            <ac:picMk id="4" creationId="{519B88C4-F957-4C78-BF12-0E7CC366E561}"/>
          </ac:picMkLst>
        </pc:picChg>
      </pc:sldChg>
      <pc:sldChg chg="modSp add mod">
        <pc:chgData name="Julie Koesmarno" userId="31fed1c3-d6ac-4405-b68d-1920c7681777" providerId="ADAL" clId="{61C17E0B-AD57-41B4-8956-E6257E6CFCF2}" dt="2020-11-25T10:21:20.042" v="3554" actId="20577"/>
        <pc:sldMkLst>
          <pc:docMk/>
          <pc:sldMk cId="525536263" sldId="2076138260"/>
        </pc:sldMkLst>
        <pc:spChg chg="mod">
          <ac:chgData name="Julie Koesmarno" userId="31fed1c3-d6ac-4405-b68d-1920c7681777" providerId="ADAL" clId="{61C17E0B-AD57-41B4-8956-E6257E6CFCF2}" dt="2020-11-25T10:21:04.470" v="3517" actId="20577"/>
          <ac:spMkLst>
            <pc:docMk/>
            <pc:sldMk cId="525536263" sldId="2076138260"/>
            <ac:spMk id="2" creationId="{A103F8DD-6000-42FC-885E-3EC3C7AA2398}"/>
          </ac:spMkLst>
        </pc:spChg>
        <pc:spChg chg="mod">
          <ac:chgData name="Julie Koesmarno" userId="31fed1c3-d6ac-4405-b68d-1920c7681777" providerId="ADAL" clId="{61C17E0B-AD57-41B4-8956-E6257E6CFCF2}" dt="2020-11-25T10:21:20.042" v="3554" actId="20577"/>
          <ac:spMkLst>
            <pc:docMk/>
            <pc:sldMk cId="525536263" sldId="2076138260"/>
            <ac:spMk id="6" creationId="{DCBF5059-C0C0-4627-96CF-CF12127A900F}"/>
          </ac:spMkLst>
        </pc:spChg>
      </pc:sldChg>
      <pc:sldChg chg="new del">
        <pc:chgData name="Julie Koesmarno" userId="31fed1c3-d6ac-4405-b68d-1920c7681777" providerId="ADAL" clId="{61C17E0B-AD57-41B4-8956-E6257E6CFCF2}" dt="2020-11-25T10:20:43.767" v="3491" actId="2696"/>
        <pc:sldMkLst>
          <pc:docMk/>
          <pc:sldMk cId="3676532214" sldId="2076138260"/>
        </pc:sldMkLst>
      </pc:sldChg>
      <pc:sldChg chg="addSp delSp modSp add del mod ord delAnim modAnim">
        <pc:chgData name="Julie Koesmarno" userId="31fed1c3-d6ac-4405-b68d-1920c7681777" providerId="ADAL" clId="{61C17E0B-AD57-41B4-8956-E6257E6CFCF2}" dt="2020-11-25T10:52:46.775" v="4030" actId="478"/>
        <pc:sldMkLst>
          <pc:docMk/>
          <pc:sldMk cId="3442046810" sldId="2076138261"/>
        </pc:sldMkLst>
        <pc:spChg chg="mod">
          <ac:chgData name="Julie Koesmarno" userId="31fed1c3-d6ac-4405-b68d-1920c7681777" providerId="ADAL" clId="{61C17E0B-AD57-41B4-8956-E6257E6CFCF2}" dt="2020-11-25T10:45:23.523" v="3902" actId="20577"/>
          <ac:spMkLst>
            <pc:docMk/>
            <pc:sldMk cId="3442046810" sldId="2076138261"/>
            <ac:spMk id="2" creationId="{A103F8DD-6000-42FC-885E-3EC3C7AA2398}"/>
          </ac:spMkLst>
        </pc:spChg>
        <pc:spChg chg="add del mod">
          <ac:chgData name="Julie Koesmarno" userId="31fed1c3-d6ac-4405-b68d-1920c7681777" providerId="ADAL" clId="{61C17E0B-AD57-41B4-8956-E6257E6CFCF2}" dt="2020-11-25T10:36:04.624" v="3850" actId="478"/>
          <ac:spMkLst>
            <pc:docMk/>
            <pc:sldMk cId="3442046810" sldId="2076138261"/>
            <ac:spMk id="5" creationId="{D01E1ED9-F437-4755-BA1D-95D2D3CCFC87}"/>
          </ac:spMkLst>
        </pc:spChg>
        <pc:spChg chg="mod">
          <ac:chgData name="Julie Koesmarno" userId="31fed1c3-d6ac-4405-b68d-1920c7681777" providerId="ADAL" clId="{61C17E0B-AD57-41B4-8956-E6257E6CFCF2}" dt="2020-11-25T10:40:16.300" v="3891" actId="14100"/>
          <ac:spMkLst>
            <pc:docMk/>
            <pc:sldMk cId="3442046810" sldId="2076138261"/>
            <ac:spMk id="6" creationId="{DCBF5059-C0C0-4627-96CF-CF12127A900F}"/>
          </ac:spMkLst>
        </pc:spChg>
        <pc:spChg chg="add mod">
          <ac:chgData name="Julie Koesmarno" userId="31fed1c3-d6ac-4405-b68d-1920c7681777" providerId="ADAL" clId="{61C17E0B-AD57-41B4-8956-E6257E6CFCF2}" dt="2020-11-25T10:40:22.421" v="3892" actId="14100"/>
          <ac:spMkLst>
            <pc:docMk/>
            <pc:sldMk cId="3442046810" sldId="2076138261"/>
            <ac:spMk id="7" creationId="{CB8BE864-CD35-4A5E-93FD-3272151C9999}"/>
          </ac:spMkLst>
        </pc:spChg>
        <pc:spChg chg="mod">
          <ac:chgData name="Julie Koesmarno" userId="31fed1c3-d6ac-4405-b68d-1920c7681777" providerId="ADAL" clId="{61C17E0B-AD57-41B4-8956-E6257E6CFCF2}" dt="2020-11-25T10:36:34.252" v="3855" actId="207"/>
          <ac:spMkLst>
            <pc:docMk/>
            <pc:sldMk cId="3442046810" sldId="2076138261"/>
            <ac:spMk id="10" creationId="{11C71A5A-8435-4302-B189-08DCEC56D4DA}"/>
          </ac:spMkLst>
        </pc:spChg>
        <pc:spChg chg="mod">
          <ac:chgData name="Julie Koesmarno" userId="31fed1c3-d6ac-4405-b68d-1920c7681777" providerId="ADAL" clId="{61C17E0B-AD57-41B4-8956-E6257E6CFCF2}" dt="2020-11-25T10:38:28.665" v="3876" actId="14100"/>
          <ac:spMkLst>
            <pc:docMk/>
            <pc:sldMk cId="3442046810" sldId="2076138261"/>
            <ac:spMk id="13" creationId="{6815A0F3-5865-4318-ABD6-796BF3AC34B6}"/>
          </ac:spMkLst>
        </pc:spChg>
        <pc:spChg chg="mod">
          <ac:chgData name="Julie Koesmarno" userId="31fed1c3-d6ac-4405-b68d-1920c7681777" providerId="ADAL" clId="{61C17E0B-AD57-41B4-8956-E6257E6CFCF2}" dt="2020-11-25T10:37:30.098" v="3866" actId="2711"/>
          <ac:spMkLst>
            <pc:docMk/>
            <pc:sldMk cId="3442046810" sldId="2076138261"/>
            <ac:spMk id="16" creationId="{3EABCAEC-1366-43D4-BBF0-DC1596468602}"/>
          </ac:spMkLst>
        </pc:spChg>
        <pc:spChg chg="add mod">
          <ac:chgData name="Julie Koesmarno" userId="31fed1c3-d6ac-4405-b68d-1920c7681777" providerId="ADAL" clId="{61C17E0B-AD57-41B4-8956-E6257E6CFCF2}" dt="2020-11-25T10:47:20.599" v="3926" actId="207"/>
          <ac:spMkLst>
            <pc:docMk/>
            <pc:sldMk cId="3442046810" sldId="2076138261"/>
            <ac:spMk id="18" creationId="{4B9AC96A-B89D-4D6F-89F2-B0B97A227F24}"/>
          </ac:spMkLst>
        </pc:spChg>
        <pc:spChg chg="add del mod">
          <ac:chgData name="Julie Koesmarno" userId="31fed1c3-d6ac-4405-b68d-1920c7681777" providerId="ADAL" clId="{61C17E0B-AD57-41B4-8956-E6257E6CFCF2}" dt="2020-11-25T10:50:08.672" v="4008" actId="478"/>
          <ac:spMkLst>
            <pc:docMk/>
            <pc:sldMk cId="3442046810" sldId="2076138261"/>
            <ac:spMk id="19" creationId="{6A2FDFD0-5E30-4BD6-B927-EEAB697AF91B}"/>
          </ac:spMkLst>
        </pc:spChg>
        <pc:spChg chg="add del">
          <ac:chgData name="Julie Koesmarno" userId="31fed1c3-d6ac-4405-b68d-1920c7681777" providerId="ADAL" clId="{61C17E0B-AD57-41B4-8956-E6257E6CFCF2}" dt="2020-11-25T10:48:19.557" v="3969" actId="478"/>
          <ac:spMkLst>
            <pc:docMk/>
            <pc:sldMk cId="3442046810" sldId="2076138261"/>
            <ac:spMk id="20" creationId="{BC8F5782-D14F-4194-8C36-50AF8B4B56F0}"/>
          </ac:spMkLst>
        </pc:spChg>
        <pc:spChg chg="add del mod">
          <ac:chgData name="Julie Koesmarno" userId="31fed1c3-d6ac-4405-b68d-1920c7681777" providerId="ADAL" clId="{61C17E0B-AD57-41B4-8956-E6257E6CFCF2}" dt="2020-11-25T10:51:44.275" v="4018" actId="478"/>
          <ac:spMkLst>
            <pc:docMk/>
            <pc:sldMk cId="3442046810" sldId="2076138261"/>
            <ac:spMk id="21" creationId="{A542F518-6ED5-4AC3-882A-3C12E3C84BBE}"/>
          </ac:spMkLst>
        </pc:spChg>
        <pc:spChg chg="add mod">
          <ac:chgData name="Julie Koesmarno" userId="31fed1c3-d6ac-4405-b68d-1920c7681777" providerId="ADAL" clId="{61C17E0B-AD57-41B4-8956-E6257E6CFCF2}" dt="2020-11-25T10:52:32.682" v="4028" actId="1076"/>
          <ac:spMkLst>
            <pc:docMk/>
            <pc:sldMk cId="3442046810" sldId="2076138261"/>
            <ac:spMk id="22" creationId="{2399EA8F-BF60-499A-BEB5-C956923A0230}"/>
          </ac:spMkLst>
        </pc:spChg>
        <pc:grpChg chg="add del mod">
          <ac:chgData name="Julie Koesmarno" userId="31fed1c3-d6ac-4405-b68d-1920c7681777" providerId="ADAL" clId="{61C17E0B-AD57-41B4-8956-E6257E6CFCF2}" dt="2020-11-25T10:52:46.775" v="4030" actId="478"/>
          <ac:grpSpMkLst>
            <pc:docMk/>
            <pc:sldMk cId="3442046810" sldId="2076138261"/>
            <ac:grpSpMk id="8" creationId="{B812CFE7-F4CF-4B99-AF11-EBD8C5C922D5}"/>
          </ac:grpSpMkLst>
        </pc:grpChg>
        <pc:grpChg chg="add mod">
          <ac:chgData name="Julie Koesmarno" userId="31fed1c3-d6ac-4405-b68d-1920c7681777" providerId="ADAL" clId="{61C17E0B-AD57-41B4-8956-E6257E6CFCF2}" dt="2020-11-25T10:39:57.927" v="3888" actId="1076"/>
          <ac:grpSpMkLst>
            <pc:docMk/>
            <pc:sldMk cId="3442046810" sldId="2076138261"/>
            <ac:grpSpMk id="11" creationId="{B8FB4651-BC01-4C47-8410-BD58E822CC8E}"/>
          </ac:grpSpMkLst>
        </pc:grpChg>
        <pc:grpChg chg="add mod">
          <ac:chgData name="Julie Koesmarno" userId="31fed1c3-d6ac-4405-b68d-1920c7681777" providerId="ADAL" clId="{61C17E0B-AD57-41B4-8956-E6257E6CFCF2}" dt="2020-11-25T10:39:57.927" v="3888" actId="1076"/>
          <ac:grpSpMkLst>
            <pc:docMk/>
            <pc:sldMk cId="3442046810" sldId="2076138261"/>
            <ac:grpSpMk id="14" creationId="{739970F7-C5EA-41DA-9F42-C50E790E01B8}"/>
          </ac:grpSpMkLst>
        </pc:grpChg>
        <pc:graphicFrameChg chg="del mod modGraphic">
          <ac:chgData name="Julie Koesmarno" userId="31fed1c3-d6ac-4405-b68d-1920c7681777" providerId="ADAL" clId="{61C17E0B-AD57-41B4-8956-E6257E6CFCF2}" dt="2020-11-25T10:33:48.603" v="3752" actId="478"/>
          <ac:graphicFrameMkLst>
            <pc:docMk/>
            <pc:sldMk cId="3442046810" sldId="2076138261"/>
            <ac:graphicFrameMk id="4" creationId="{B1877533-258F-4866-825F-42A8DAD693CE}"/>
          </ac:graphicFrameMkLst>
        </pc:graphicFrameChg>
        <pc:picChg chg="mod">
          <ac:chgData name="Julie Koesmarno" userId="31fed1c3-d6ac-4405-b68d-1920c7681777" providerId="ADAL" clId="{61C17E0B-AD57-41B4-8956-E6257E6CFCF2}" dt="2020-11-25T10:36:21.021" v="3853"/>
          <ac:picMkLst>
            <pc:docMk/>
            <pc:sldMk cId="3442046810" sldId="2076138261"/>
            <ac:picMk id="9" creationId="{BA084AB2-09FA-44CC-A823-EE9505E84D84}"/>
          </ac:picMkLst>
        </pc:picChg>
        <pc:picChg chg="mod">
          <ac:chgData name="Julie Koesmarno" userId="31fed1c3-d6ac-4405-b68d-1920c7681777" providerId="ADAL" clId="{61C17E0B-AD57-41B4-8956-E6257E6CFCF2}" dt="2020-11-25T10:37:53.634" v="3869" actId="14100"/>
          <ac:picMkLst>
            <pc:docMk/>
            <pc:sldMk cId="3442046810" sldId="2076138261"/>
            <ac:picMk id="12" creationId="{2D2927CB-B162-4A68-9A1E-A6295AF9E924}"/>
          </ac:picMkLst>
        </pc:picChg>
        <pc:picChg chg="mod">
          <ac:chgData name="Julie Koesmarno" userId="31fed1c3-d6ac-4405-b68d-1920c7681777" providerId="ADAL" clId="{61C17E0B-AD57-41B4-8956-E6257E6CFCF2}" dt="2020-11-25T10:37:11.291" v="3860" actId="14100"/>
          <ac:picMkLst>
            <pc:docMk/>
            <pc:sldMk cId="3442046810" sldId="2076138261"/>
            <ac:picMk id="15" creationId="{2F3B70A3-5648-40AF-B26A-6A3409BF1869}"/>
          </ac:picMkLst>
        </pc:picChg>
      </pc:sldChg>
      <pc:sldChg chg="addSp delSp modSp add mod ord delAnim">
        <pc:chgData name="Julie Koesmarno" userId="31fed1c3-d6ac-4405-b68d-1920c7681777" providerId="ADAL" clId="{61C17E0B-AD57-41B4-8956-E6257E6CFCF2}" dt="2020-11-25T11:11:20.415" v="4297" actId="1076"/>
        <pc:sldMkLst>
          <pc:docMk/>
          <pc:sldMk cId="1300469211" sldId="2076138262"/>
        </pc:sldMkLst>
        <pc:spChg chg="mod">
          <ac:chgData name="Julie Koesmarno" userId="31fed1c3-d6ac-4405-b68d-1920c7681777" providerId="ADAL" clId="{61C17E0B-AD57-41B4-8956-E6257E6CFCF2}" dt="2020-11-25T11:10:14.146" v="4266" actId="20577"/>
          <ac:spMkLst>
            <pc:docMk/>
            <pc:sldMk cId="1300469211" sldId="2076138262"/>
            <ac:spMk id="2" creationId="{A103F8DD-6000-42FC-885E-3EC3C7AA2398}"/>
          </ac:spMkLst>
        </pc:spChg>
        <pc:spChg chg="add mod">
          <ac:chgData name="Julie Koesmarno" userId="31fed1c3-d6ac-4405-b68d-1920c7681777" providerId="ADAL" clId="{61C17E0B-AD57-41B4-8956-E6257E6CFCF2}" dt="2020-11-25T11:11:20.415" v="4297" actId="1076"/>
          <ac:spMkLst>
            <pc:docMk/>
            <pc:sldMk cId="1300469211" sldId="2076138262"/>
            <ac:spMk id="3" creationId="{4436039C-40C6-40C9-8676-EB4C281EDB55}"/>
          </ac:spMkLst>
        </pc:spChg>
        <pc:spChg chg="mod">
          <ac:chgData name="Julie Koesmarno" userId="31fed1c3-d6ac-4405-b68d-1920c7681777" providerId="ADAL" clId="{61C17E0B-AD57-41B4-8956-E6257E6CFCF2}" dt="2020-11-25T11:10:56.002" v="4276" actId="20577"/>
          <ac:spMkLst>
            <pc:docMk/>
            <pc:sldMk cId="1300469211" sldId="2076138262"/>
            <ac:spMk id="6" creationId="{DCBF5059-C0C0-4627-96CF-CF12127A900F}"/>
          </ac:spMkLst>
        </pc:spChg>
        <pc:spChg chg="del mod">
          <ac:chgData name="Julie Koesmarno" userId="31fed1c3-d6ac-4405-b68d-1920c7681777" providerId="ADAL" clId="{61C17E0B-AD57-41B4-8956-E6257E6CFCF2}" dt="2020-11-25T11:05:38.333" v="4039"/>
          <ac:spMkLst>
            <pc:docMk/>
            <pc:sldMk cId="1300469211" sldId="2076138262"/>
            <ac:spMk id="7" creationId="{CB8BE864-CD35-4A5E-93FD-3272151C9999}"/>
          </ac:spMkLst>
        </pc:spChg>
        <pc:spChg chg="mod">
          <ac:chgData name="Julie Koesmarno" userId="31fed1c3-d6ac-4405-b68d-1920c7681777" providerId="ADAL" clId="{61C17E0B-AD57-41B4-8956-E6257E6CFCF2}" dt="2020-11-25T11:09:02.449" v="4221" actId="14100"/>
          <ac:spMkLst>
            <pc:docMk/>
            <pc:sldMk cId="1300469211" sldId="2076138262"/>
            <ac:spMk id="18" creationId="{4B9AC96A-B89D-4D6F-89F2-B0B97A227F24}"/>
          </ac:spMkLst>
        </pc:spChg>
        <pc:spChg chg="del">
          <ac:chgData name="Julie Koesmarno" userId="31fed1c3-d6ac-4405-b68d-1920c7681777" providerId="ADAL" clId="{61C17E0B-AD57-41B4-8956-E6257E6CFCF2}" dt="2020-11-25T11:06:21.380" v="4118" actId="478"/>
          <ac:spMkLst>
            <pc:docMk/>
            <pc:sldMk cId="1300469211" sldId="2076138262"/>
            <ac:spMk id="22" creationId="{2399EA8F-BF60-499A-BEB5-C956923A0230}"/>
          </ac:spMkLst>
        </pc:spChg>
        <pc:grpChg chg="del">
          <ac:chgData name="Julie Koesmarno" userId="31fed1c3-d6ac-4405-b68d-1920c7681777" providerId="ADAL" clId="{61C17E0B-AD57-41B4-8956-E6257E6CFCF2}" dt="2020-11-25T11:05:40.770" v="4040" actId="478"/>
          <ac:grpSpMkLst>
            <pc:docMk/>
            <pc:sldMk cId="1300469211" sldId="2076138262"/>
            <ac:grpSpMk id="11" creationId="{B8FB4651-BC01-4C47-8410-BD58E822CC8E}"/>
          </ac:grpSpMkLst>
        </pc:grpChg>
        <pc:grpChg chg="del">
          <ac:chgData name="Julie Koesmarno" userId="31fed1c3-d6ac-4405-b68d-1920c7681777" providerId="ADAL" clId="{61C17E0B-AD57-41B4-8956-E6257E6CFCF2}" dt="2020-11-25T11:07:00.686" v="4124" actId="478"/>
          <ac:grpSpMkLst>
            <pc:docMk/>
            <pc:sldMk cId="1300469211" sldId="2076138262"/>
            <ac:grpSpMk id="14" creationId="{739970F7-C5EA-41DA-9F42-C50E790E01B8}"/>
          </ac:grpSpMkLst>
        </pc:grpChg>
      </pc:sldChg>
      <pc:sldChg chg="modSp mod">
        <pc:chgData name="Julie Koesmarno" userId="31fed1c3-d6ac-4405-b68d-1920c7681777" providerId="ADAL" clId="{61C17E0B-AD57-41B4-8956-E6257E6CFCF2}" dt="2020-11-26T06:30:55.935" v="4397" actId="1076"/>
        <pc:sldMkLst>
          <pc:docMk/>
          <pc:sldMk cId="490644561" sldId="2076138264"/>
        </pc:sldMkLst>
        <pc:spChg chg="mod">
          <ac:chgData name="Julie Koesmarno" userId="31fed1c3-d6ac-4405-b68d-1920c7681777" providerId="ADAL" clId="{61C17E0B-AD57-41B4-8956-E6257E6CFCF2}" dt="2020-11-26T06:30:55.935" v="4397" actId="1076"/>
          <ac:spMkLst>
            <pc:docMk/>
            <pc:sldMk cId="490644561" sldId="2076138264"/>
            <ac:spMk id="6" creationId="{DCBF5059-C0C0-4627-96CF-CF12127A900F}"/>
          </ac:spMkLst>
        </pc:spChg>
      </pc:sldChg>
      <pc:sldChg chg="modSp mod">
        <pc:chgData name="Julie Koesmarno" userId="31fed1c3-d6ac-4405-b68d-1920c7681777" providerId="ADAL" clId="{61C17E0B-AD57-41B4-8956-E6257E6CFCF2}" dt="2020-11-26T06:42:45.275" v="4977" actId="1076"/>
        <pc:sldMkLst>
          <pc:docMk/>
          <pc:sldMk cId="3715151385" sldId="2076138273"/>
        </pc:sldMkLst>
        <pc:spChg chg="mod">
          <ac:chgData name="Julie Koesmarno" userId="31fed1c3-d6ac-4405-b68d-1920c7681777" providerId="ADAL" clId="{61C17E0B-AD57-41B4-8956-E6257E6CFCF2}" dt="2020-11-26T06:42:45.275" v="4977" actId="1076"/>
          <ac:spMkLst>
            <pc:docMk/>
            <pc:sldMk cId="3715151385" sldId="2076138273"/>
            <ac:spMk id="3" creationId="{97524213-9AC2-47B8-BD35-BC4DB65E1E4E}"/>
          </ac:spMkLst>
        </pc:spChg>
      </pc:sldChg>
      <pc:sldChg chg="modSp mod ord">
        <pc:chgData name="Julie Koesmarno" userId="31fed1c3-d6ac-4405-b68d-1920c7681777" providerId="ADAL" clId="{61C17E0B-AD57-41B4-8956-E6257E6CFCF2}" dt="2020-11-26T06:47:49.634" v="4985"/>
        <pc:sldMkLst>
          <pc:docMk/>
          <pc:sldMk cId="1738938984" sldId="2076138276"/>
        </pc:sldMkLst>
        <pc:spChg chg="mod">
          <ac:chgData name="Julie Koesmarno" userId="31fed1c3-d6ac-4405-b68d-1920c7681777" providerId="ADAL" clId="{61C17E0B-AD57-41B4-8956-E6257E6CFCF2}" dt="2020-11-26T06:09:29.933" v="4304" actId="20577"/>
          <ac:spMkLst>
            <pc:docMk/>
            <pc:sldMk cId="1738938984" sldId="2076138276"/>
            <ac:spMk id="2" creationId="{A103F8DD-6000-42FC-885E-3EC3C7AA2398}"/>
          </ac:spMkLst>
        </pc:spChg>
      </pc:sldChg>
      <pc:sldChg chg="addSp delSp modSp mod ord">
        <pc:chgData name="Julie Koesmarno" userId="31fed1c3-d6ac-4405-b68d-1920c7681777" providerId="ADAL" clId="{61C17E0B-AD57-41B4-8956-E6257E6CFCF2}" dt="2020-11-26T06:47:49.634" v="4985"/>
        <pc:sldMkLst>
          <pc:docMk/>
          <pc:sldMk cId="608464339" sldId="2076138277"/>
        </pc:sldMkLst>
        <pc:spChg chg="add mod">
          <ac:chgData name="Julie Koesmarno" userId="31fed1c3-d6ac-4405-b68d-1920c7681777" providerId="ADAL" clId="{61C17E0B-AD57-41B4-8956-E6257E6CFCF2}" dt="2020-11-26T06:13:32.096" v="4328" actId="14826"/>
          <ac:spMkLst>
            <pc:docMk/>
            <pc:sldMk cId="608464339" sldId="2076138277"/>
            <ac:spMk id="5" creationId="{A3388CD1-9955-485A-AE4D-C513E5BF2447}"/>
          </ac:spMkLst>
        </pc:spChg>
        <pc:spChg chg="add mod">
          <ac:chgData name="Julie Koesmarno" userId="31fed1c3-d6ac-4405-b68d-1920c7681777" providerId="ADAL" clId="{61C17E0B-AD57-41B4-8956-E6257E6CFCF2}" dt="2020-11-26T06:14:46.986" v="4362" actId="1076"/>
          <ac:spMkLst>
            <pc:docMk/>
            <pc:sldMk cId="608464339" sldId="2076138277"/>
            <ac:spMk id="9" creationId="{3C79F9B4-BD18-43E1-99CD-3BCAA9240542}"/>
          </ac:spMkLst>
        </pc:spChg>
        <pc:spChg chg="mod">
          <ac:chgData name="Julie Koesmarno" userId="31fed1c3-d6ac-4405-b68d-1920c7681777" providerId="ADAL" clId="{61C17E0B-AD57-41B4-8956-E6257E6CFCF2}" dt="2020-11-26T06:14:23.101" v="4333" actId="1076"/>
          <ac:spMkLst>
            <pc:docMk/>
            <pc:sldMk cId="608464339" sldId="2076138277"/>
            <ac:spMk id="53" creationId="{92983645-80E2-4177-B12C-209458D804F9}"/>
          </ac:spMkLst>
        </pc:spChg>
        <pc:spChg chg="del">
          <ac:chgData name="Julie Koesmarno" userId="31fed1c3-d6ac-4405-b68d-1920c7681777" providerId="ADAL" clId="{61C17E0B-AD57-41B4-8956-E6257E6CFCF2}" dt="2020-11-26T06:11:35.715" v="4305" actId="478"/>
          <ac:spMkLst>
            <pc:docMk/>
            <pc:sldMk cId="608464339" sldId="2076138277"/>
            <ac:spMk id="57" creationId="{46CAD10A-24AE-486B-B040-ADDBC4DC76C7}"/>
          </ac:spMkLst>
        </pc:spChg>
        <pc:grpChg chg="add mod">
          <ac:chgData name="Julie Koesmarno" userId="31fed1c3-d6ac-4405-b68d-1920c7681777" providerId="ADAL" clId="{61C17E0B-AD57-41B4-8956-E6257E6CFCF2}" dt="2020-11-26T06:14:19.916" v="4332" actId="1076"/>
          <ac:grpSpMkLst>
            <pc:docMk/>
            <pc:sldMk cId="608464339" sldId="2076138277"/>
            <ac:grpSpMk id="6" creationId="{B4CD317B-5A01-4A2D-8598-BA98BB2E365B}"/>
          </ac:grpSpMkLst>
        </pc:grpChg>
        <pc:grpChg chg="del">
          <ac:chgData name="Julie Koesmarno" userId="31fed1c3-d6ac-4405-b68d-1920c7681777" providerId="ADAL" clId="{61C17E0B-AD57-41B4-8956-E6257E6CFCF2}" dt="2020-11-26T06:11:35.715" v="4305" actId="478"/>
          <ac:grpSpMkLst>
            <pc:docMk/>
            <pc:sldMk cId="608464339" sldId="2076138277"/>
            <ac:grpSpMk id="58" creationId="{C3B086EA-416E-4A45-A734-4C6B9E67B116}"/>
          </ac:grpSpMkLst>
        </pc:grpChg>
        <pc:grpChg chg="mod">
          <ac:chgData name="Julie Koesmarno" userId="31fed1c3-d6ac-4405-b68d-1920c7681777" providerId="ADAL" clId="{61C17E0B-AD57-41B4-8956-E6257E6CFCF2}" dt="2020-11-26T06:14:15.926" v="4331" actId="1076"/>
          <ac:grpSpMkLst>
            <pc:docMk/>
            <pc:sldMk cId="608464339" sldId="2076138277"/>
            <ac:grpSpMk id="91" creationId="{EE4C9856-7214-4331-8CDA-9A4E7E83A61A}"/>
          </ac:grpSpMkLst>
        </pc:grpChg>
        <pc:picChg chg="add mod">
          <ac:chgData name="Julie Koesmarno" userId="31fed1c3-d6ac-4405-b68d-1920c7681777" providerId="ADAL" clId="{61C17E0B-AD57-41B4-8956-E6257E6CFCF2}" dt="2020-11-26T06:13:32.096" v="4328" actId="14826"/>
          <ac:picMkLst>
            <pc:docMk/>
            <pc:sldMk cId="608464339" sldId="2076138277"/>
            <ac:picMk id="4" creationId="{4A0B4588-9D66-4E08-9E5B-EB48DD1DB786}"/>
          </ac:picMkLst>
        </pc:picChg>
        <pc:picChg chg="add del mod">
          <ac:chgData name="Julie Koesmarno" userId="31fed1c3-d6ac-4405-b68d-1920c7681777" providerId="ADAL" clId="{61C17E0B-AD57-41B4-8956-E6257E6CFCF2}" dt="2020-11-26T06:13:34.554" v="4329" actId="478"/>
          <ac:picMkLst>
            <pc:docMk/>
            <pc:sldMk cId="608464339" sldId="2076138277"/>
            <ac:picMk id="8" creationId="{A25344D2-B222-4690-927D-00C869BF3B5A}"/>
          </ac:picMkLst>
        </pc:picChg>
      </pc:sldChg>
      <pc:sldChg chg="add del">
        <pc:chgData name="Julie Koesmarno" userId="31fed1c3-d6ac-4405-b68d-1920c7681777" providerId="ADAL" clId="{61C17E0B-AD57-41B4-8956-E6257E6CFCF2}" dt="2020-11-26T06:46:03.514" v="4979" actId="22"/>
        <pc:sldMkLst>
          <pc:docMk/>
          <pc:sldMk cId="3399989716" sldId="2076138279"/>
        </pc:sldMkLst>
      </pc:sldChg>
      <pc:sldChg chg="addSp">
        <pc:chgData name="Julie Koesmarno" userId="31fed1c3-d6ac-4405-b68d-1920c7681777" providerId="ADAL" clId="{61C17E0B-AD57-41B4-8956-E6257E6CFCF2}" dt="2020-11-26T06:18:40.371" v="4365"/>
        <pc:sldMkLst>
          <pc:docMk/>
          <pc:sldMk cId="959967115" sldId="2076138280"/>
        </pc:sldMkLst>
        <pc:picChg chg="add">
          <ac:chgData name="Julie Koesmarno" userId="31fed1c3-d6ac-4405-b68d-1920c7681777" providerId="ADAL" clId="{61C17E0B-AD57-41B4-8956-E6257E6CFCF2}" dt="2020-11-26T06:18:40.371" v="4365"/>
          <ac:picMkLst>
            <pc:docMk/>
            <pc:sldMk cId="959967115" sldId="2076138280"/>
            <ac:picMk id="1026" creationId="{043D880E-AA5D-4313-A2EE-32714651E07A}"/>
          </ac:picMkLst>
        </pc:picChg>
      </pc:sldChg>
      <pc:sldChg chg="addSp delSp modSp add del mod ord modAnim">
        <pc:chgData name="Julie Koesmarno" userId="31fed1c3-d6ac-4405-b68d-1920c7681777" providerId="ADAL" clId="{61C17E0B-AD57-41B4-8956-E6257E6CFCF2}" dt="2020-11-26T06:47:49.634" v="4985"/>
        <pc:sldMkLst>
          <pc:docMk/>
          <pc:sldMk cId="2650736474" sldId="2076138280"/>
        </pc:sldMkLst>
        <pc:spChg chg="mod">
          <ac:chgData name="Julie Koesmarno" userId="31fed1c3-d6ac-4405-b68d-1920c7681777" providerId="ADAL" clId="{61C17E0B-AD57-41B4-8956-E6257E6CFCF2}" dt="2020-11-26T06:23:54.486" v="4388" actId="14100"/>
          <ac:spMkLst>
            <pc:docMk/>
            <pc:sldMk cId="2650736474" sldId="2076138280"/>
            <ac:spMk id="2" creationId="{D293696B-881D-4350-95BF-7D026A0CD22F}"/>
          </ac:spMkLst>
        </pc:spChg>
        <pc:spChg chg="add mod">
          <ac:chgData name="Julie Koesmarno" userId="31fed1c3-d6ac-4405-b68d-1920c7681777" providerId="ADAL" clId="{61C17E0B-AD57-41B4-8956-E6257E6CFCF2}" dt="2020-11-26T06:24:32.177" v="4393" actId="1582"/>
          <ac:spMkLst>
            <pc:docMk/>
            <pc:sldMk cId="2650736474" sldId="2076138280"/>
            <ac:spMk id="3" creationId="{950AB92D-B64C-490C-B504-705EE9203FED}"/>
          </ac:spMkLst>
        </pc:spChg>
        <pc:spChg chg="add del mod">
          <ac:chgData name="Julie Koesmarno" userId="31fed1c3-d6ac-4405-b68d-1920c7681777" providerId="ADAL" clId="{61C17E0B-AD57-41B4-8956-E6257E6CFCF2}" dt="2020-11-26T06:24:43.138" v="4396" actId="478"/>
          <ac:spMkLst>
            <pc:docMk/>
            <pc:sldMk cId="2650736474" sldId="2076138280"/>
            <ac:spMk id="4" creationId="{84366192-3C72-4A58-BF7B-C01CC3373B87}"/>
          </ac:spMkLst>
        </pc:spChg>
        <pc:spChg chg="del">
          <ac:chgData name="Julie Koesmarno" userId="31fed1c3-d6ac-4405-b68d-1920c7681777" providerId="ADAL" clId="{61C17E0B-AD57-41B4-8956-E6257E6CFCF2}" dt="2020-11-26T06:18:39.635" v="4364" actId="478"/>
          <ac:spMkLst>
            <pc:docMk/>
            <pc:sldMk cId="2650736474" sldId="2076138280"/>
            <ac:spMk id="9" creationId="{3C79F9B4-BD18-43E1-99CD-3BCAA9240542}"/>
          </ac:spMkLst>
        </pc:spChg>
        <pc:grpChg chg="del">
          <ac:chgData name="Julie Koesmarno" userId="31fed1c3-d6ac-4405-b68d-1920c7681777" providerId="ADAL" clId="{61C17E0B-AD57-41B4-8956-E6257E6CFCF2}" dt="2020-11-26T06:18:39.635" v="4364" actId="478"/>
          <ac:grpSpMkLst>
            <pc:docMk/>
            <pc:sldMk cId="2650736474" sldId="2076138280"/>
            <ac:grpSpMk id="6" creationId="{B4CD317B-5A01-4A2D-8598-BA98BB2E365B}"/>
          </ac:grpSpMkLst>
        </pc:grpChg>
        <pc:grpChg chg="del">
          <ac:chgData name="Julie Koesmarno" userId="31fed1c3-d6ac-4405-b68d-1920c7681777" providerId="ADAL" clId="{61C17E0B-AD57-41B4-8956-E6257E6CFCF2}" dt="2020-11-26T06:18:39.635" v="4364" actId="478"/>
          <ac:grpSpMkLst>
            <pc:docMk/>
            <pc:sldMk cId="2650736474" sldId="2076138280"/>
            <ac:grpSpMk id="45" creationId="{AA05BA66-A524-438C-A20F-849A146494F9}"/>
          </ac:grpSpMkLst>
        </pc:grpChg>
        <pc:grpChg chg="del">
          <ac:chgData name="Julie Koesmarno" userId="31fed1c3-d6ac-4405-b68d-1920c7681777" providerId="ADAL" clId="{61C17E0B-AD57-41B4-8956-E6257E6CFCF2}" dt="2020-11-26T06:18:39.635" v="4364" actId="478"/>
          <ac:grpSpMkLst>
            <pc:docMk/>
            <pc:sldMk cId="2650736474" sldId="2076138280"/>
            <ac:grpSpMk id="87" creationId="{503E29CF-3C94-4BA3-A64B-6448DDFF307F}"/>
          </ac:grpSpMkLst>
        </pc:grpChg>
        <pc:grpChg chg="del">
          <ac:chgData name="Julie Koesmarno" userId="31fed1c3-d6ac-4405-b68d-1920c7681777" providerId="ADAL" clId="{61C17E0B-AD57-41B4-8956-E6257E6CFCF2}" dt="2020-11-26T06:18:39.635" v="4364" actId="478"/>
          <ac:grpSpMkLst>
            <pc:docMk/>
            <pc:sldMk cId="2650736474" sldId="2076138280"/>
            <ac:grpSpMk id="88" creationId="{FDF6FB87-E8EA-4A42-AC9D-AFD3472A77D8}"/>
          </ac:grpSpMkLst>
        </pc:grpChg>
        <pc:grpChg chg="del">
          <ac:chgData name="Julie Koesmarno" userId="31fed1c3-d6ac-4405-b68d-1920c7681777" providerId="ADAL" clId="{61C17E0B-AD57-41B4-8956-E6257E6CFCF2}" dt="2020-11-26T06:18:39.635" v="4364" actId="478"/>
          <ac:grpSpMkLst>
            <pc:docMk/>
            <pc:sldMk cId="2650736474" sldId="2076138280"/>
            <ac:grpSpMk id="89" creationId="{B9A1120C-38C1-4AD4-8AE2-B20CCAEF8548}"/>
          </ac:grpSpMkLst>
        </pc:grpChg>
        <pc:grpChg chg="del">
          <ac:chgData name="Julie Koesmarno" userId="31fed1c3-d6ac-4405-b68d-1920c7681777" providerId="ADAL" clId="{61C17E0B-AD57-41B4-8956-E6257E6CFCF2}" dt="2020-11-26T06:18:39.635" v="4364" actId="478"/>
          <ac:grpSpMkLst>
            <pc:docMk/>
            <pc:sldMk cId="2650736474" sldId="2076138280"/>
            <ac:grpSpMk id="90" creationId="{9474EA76-917C-4BBB-819F-FF46A7607CF0}"/>
          </ac:grpSpMkLst>
        </pc:grpChg>
        <pc:grpChg chg="del">
          <ac:chgData name="Julie Koesmarno" userId="31fed1c3-d6ac-4405-b68d-1920c7681777" providerId="ADAL" clId="{61C17E0B-AD57-41B4-8956-E6257E6CFCF2}" dt="2020-11-26T06:18:39.635" v="4364" actId="478"/>
          <ac:grpSpMkLst>
            <pc:docMk/>
            <pc:sldMk cId="2650736474" sldId="2076138280"/>
            <ac:grpSpMk id="91" creationId="{EE4C9856-7214-4331-8CDA-9A4E7E83A61A}"/>
          </ac:grpSpMkLst>
        </pc:grpChg>
        <pc:picChg chg="mod">
          <ac:chgData name="Julie Koesmarno" userId="31fed1c3-d6ac-4405-b68d-1920c7681777" providerId="ADAL" clId="{61C17E0B-AD57-41B4-8956-E6257E6CFCF2}" dt="2020-11-26T06:18:47.060" v="4367" actId="1076"/>
          <ac:picMkLst>
            <pc:docMk/>
            <pc:sldMk cId="2650736474" sldId="2076138280"/>
            <ac:picMk id="1026" creationId="{043D880E-AA5D-4313-A2EE-32714651E07A}"/>
          </ac:picMkLst>
        </pc:picChg>
      </pc:sldChg>
      <pc:sldChg chg="addSp delSp modSp add mod">
        <pc:chgData name="Julie Koesmarno" userId="31fed1c3-d6ac-4405-b68d-1920c7681777" providerId="ADAL" clId="{61C17E0B-AD57-41B4-8956-E6257E6CFCF2}" dt="2020-11-26T07:02:57.508" v="5277" actId="20577"/>
        <pc:sldMkLst>
          <pc:docMk/>
          <pc:sldMk cId="3526506239" sldId="2076138281"/>
        </pc:sldMkLst>
        <pc:spChg chg="mod">
          <ac:chgData name="Julie Koesmarno" userId="31fed1c3-d6ac-4405-b68d-1920c7681777" providerId="ADAL" clId="{61C17E0B-AD57-41B4-8956-E6257E6CFCF2}" dt="2020-11-26T06:38:40.547" v="4853" actId="20577"/>
          <ac:spMkLst>
            <pc:docMk/>
            <pc:sldMk cId="3526506239" sldId="2076138281"/>
            <ac:spMk id="2" creationId="{A103F8DD-6000-42FC-885E-3EC3C7AA2398}"/>
          </ac:spMkLst>
        </pc:spChg>
        <pc:spChg chg="del mod">
          <ac:chgData name="Julie Koesmarno" userId="31fed1c3-d6ac-4405-b68d-1920c7681777" providerId="ADAL" clId="{61C17E0B-AD57-41B4-8956-E6257E6CFCF2}" dt="2020-11-26T06:31:20.685" v="4400" actId="3680"/>
          <ac:spMkLst>
            <pc:docMk/>
            <pc:sldMk cId="3526506239" sldId="2076138281"/>
            <ac:spMk id="6" creationId="{DCBF5059-C0C0-4627-96CF-CF12127A900F}"/>
          </ac:spMkLst>
        </pc:spChg>
        <pc:graphicFrameChg chg="add mod ord modGraphic">
          <ac:chgData name="Julie Koesmarno" userId="31fed1c3-d6ac-4405-b68d-1920c7681777" providerId="ADAL" clId="{61C17E0B-AD57-41B4-8956-E6257E6CFCF2}" dt="2020-11-26T07:02:57.508" v="5277" actId="20577"/>
          <ac:graphicFrameMkLst>
            <pc:docMk/>
            <pc:sldMk cId="3526506239" sldId="2076138281"/>
            <ac:graphicFrameMk id="3" creationId="{7D33EDE5-F8F4-48ED-9C09-01144482CA6E}"/>
          </ac:graphicFrameMkLst>
        </pc:graphicFrameChg>
      </pc:sldChg>
      <pc:sldMasterChg chg="modSldLayout">
        <pc:chgData name="Julie Koesmarno" userId="31fed1c3-d6ac-4405-b68d-1920c7681777" providerId="ADAL" clId="{61C17E0B-AD57-41B4-8956-E6257E6CFCF2}" dt="2020-11-25T07:57:07.474" v="679"/>
        <pc:sldMasterMkLst>
          <pc:docMk/>
          <pc:sldMasterMk cId="4059602932" sldId="2147484475"/>
        </pc:sldMasterMkLst>
        <pc:sldLayoutChg chg="modSp">
          <pc:chgData name="Julie Koesmarno" userId="31fed1c3-d6ac-4405-b68d-1920c7681777" providerId="ADAL" clId="{61C17E0B-AD57-41B4-8956-E6257E6CFCF2}" dt="2020-11-25T07:57:07.474" v="679"/>
          <pc:sldLayoutMkLst>
            <pc:docMk/>
            <pc:sldMasterMk cId="4059602932" sldId="2147484475"/>
            <pc:sldLayoutMk cId="2245012493" sldId="2147484627"/>
          </pc:sldLayoutMkLst>
          <pc:spChg chg="mod">
            <ac:chgData name="Julie Koesmarno" userId="31fed1c3-d6ac-4405-b68d-1920c7681777" providerId="ADAL" clId="{61C17E0B-AD57-41B4-8956-E6257E6CFCF2}" dt="2020-11-25T07:57:07.474" v="679"/>
            <ac:spMkLst>
              <pc:docMk/>
              <pc:sldMasterMk cId="4059602932" sldId="2147484475"/>
              <pc:sldLayoutMk cId="2245012493" sldId="2147484627"/>
              <ac:spMk id="5" creationId="{61A742CA-E96E-4124-AC0E-B60A167D6FB3}"/>
            </ac:spMkLst>
          </pc:spChg>
        </pc:sldLayoutChg>
      </pc:sldMasterChg>
      <pc:sldMasterChg chg="modSp">
        <pc:chgData name="Julie Koesmarno" userId="31fed1c3-d6ac-4405-b68d-1920c7681777" providerId="ADAL" clId="{61C17E0B-AD57-41B4-8956-E6257E6CFCF2}" dt="2020-11-25T08:00:06.421" v="719" actId="16037"/>
        <pc:sldMasterMkLst>
          <pc:docMk/>
          <pc:sldMasterMk cId="1453747142" sldId="2147484544"/>
        </pc:sldMasterMkLst>
        <pc:spChg chg="mod">
          <ac:chgData name="Julie Koesmarno" userId="31fed1c3-d6ac-4405-b68d-1920c7681777" providerId="ADAL" clId="{61C17E0B-AD57-41B4-8956-E6257E6CFCF2}" dt="2020-11-25T07:57:38.136" v="680" actId="16037"/>
          <ac:spMkLst>
            <pc:docMk/>
            <pc:sldMasterMk cId="1453747142" sldId="2147484544"/>
            <ac:spMk id="2" creationId="{00000000-0000-0000-0000-000000000000}"/>
          </ac:spMkLst>
        </pc:spChg>
        <pc:spChg chg="mod">
          <ac:chgData name="Julie Koesmarno" userId="31fed1c3-d6ac-4405-b68d-1920c7681777" providerId="ADAL" clId="{61C17E0B-AD57-41B4-8956-E6257E6CFCF2}" dt="2020-11-25T08:00:06.421" v="719" actId="16037"/>
          <ac:spMkLst>
            <pc:docMk/>
            <pc:sldMasterMk cId="1453747142" sldId="2147484544"/>
            <ac:spMk id="3" creationId="{00000000-0000-0000-0000-000000000000}"/>
          </ac:spMkLst>
        </pc:spChg>
      </pc:sldMasterChg>
      <pc:sldMasterChg chg="delSldLayout modSldLayout">
        <pc:chgData name="Julie Koesmarno" userId="31fed1c3-d6ac-4405-b68d-1920c7681777" providerId="ADAL" clId="{61C17E0B-AD57-41B4-8956-E6257E6CFCF2}" dt="2020-11-25T08:48:37.995" v="1506" actId="2696"/>
        <pc:sldMasterMkLst>
          <pc:docMk/>
          <pc:sldMasterMk cId="3328641472" sldId="2147484553"/>
        </pc:sldMasterMkLst>
        <pc:sldLayoutChg chg="modSp mod">
          <pc:chgData name="Julie Koesmarno" userId="31fed1c3-d6ac-4405-b68d-1920c7681777" providerId="ADAL" clId="{61C17E0B-AD57-41B4-8956-E6257E6CFCF2}" dt="2020-11-25T07:58:12.352" v="682" actId="207"/>
          <pc:sldLayoutMkLst>
            <pc:docMk/>
            <pc:sldMasterMk cId="3328641472" sldId="2147484553"/>
            <pc:sldLayoutMk cId="30781392" sldId="2147484559"/>
          </pc:sldLayoutMkLst>
          <pc:spChg chg="mod">
            <ac:chgData name="Julie Koesmarno" userId="31fed1c3-d6ac-4405-b68d-1920c7681777" providerId="ADAL" clId="{61C17E0B-AD57-41B4-8956-E6257E6CFCF2}" dt="2020-11-25T07:58:12.352" v="682" actId="207"/>
            <ac:spMkLst>
              <pc:docMk/>
              <pc:sldMasterMk cId="3328641472" sldId="2147484553"/>
              <pc:sldLayoutMk cId="30781392" sldId="2147484559"/>
              <ac:spMk id="2" creationId="{00000000-0000-0000-0000-000000000000}"/>
            </ac:spMkLst>
          </pc:spChg>
        </pc:sldLayoutChg>
        <pc:sldLayoutChg chg="modSp mod">
          <pc:chgData name="Julie Koesmarno" userId="31fed1c3-d6ac-4405-b68d-1920c7681777" providerId="ADAL" clId="{61C17E0B-AD57-41B4-8956-E6257E6CFCF2}" dt="2020-11-25T07:58:23.447" v="683" actId="207"/>
          <pc:sldLayoutMkLst>
            <pc:docMk/>
            <pc:sldMasterMk cId="3328641472" sldId="2147484553"/>
            <pc:sldLayoutMk cId="1471852897" sldId="2147484562"/>
          </pc:sldLayoutMkLst>
          <pc:spChg chg="mod">
            <ac:chgData name="Julie Koesmarno" userId="31fed1c3-d6ac-4405-b68d-1920c7681777" providerId="ADAL" clId="{61C17E0B-AD57-41B4-8956-E6257E6CFCF2}" dt="2020-11-25T07:58:23.447" v="683" actId="207"/>
            <ac:spMkLst>
              <pc:docMk/>
              <pc:sldMasterMk cId="3328641472" sldId="2147484553"/>
              <pc:sldLayoutMk cId="1471852897" sldId="2147484562"/>
              <ac:spMk id="2" creationId="{00000000-0000-0000-0000-000000000000}"/>
            </ac:spMkLst>
          </pc:spChg>
        </pc:sldLayoutChg>
        <pc:sldLayoutChg chg="modSp mod">
          <pc:chgData name="Julie Koesmarno" userId="31fed1c3-d6ac-4405-b68d-1920c7681777" providerId="ADAL" clId="{61C17E0B-AD57-41B4-8956-E6257E6CFCF2}" dt="2020-11-25T07:58:34.754" v="684" actId="207"/>
          <pc:sldLayoutMkLst>
            <pc:docMk/>
            <pc:sldMasterMk cId="3328641472" sldId="2147484553"/>
            <pc:sldLayoutMk cId="1925261080" sldId="2147484563"/>
          </pc:sldLayoutMkLst>
          <pc:spChg chg="mod">
            <ac:chgData name="Julie Koesmarno" userId="31fed1c3-d6ac-4405-b68d-1920c7681777" providerId="ADAL" clId="{61C17E0B-AD57-41B4-8956-E6257E6CFCF2}" dt="2020-11-25T07:58:34.754" v="684" actId="207"/>
            <ac:spMkLst>
              <pc:docMk/>
              <pc:sldMasterMk cId="3328641472" sldId="2147484553"/>
              <pc:sldLayoutMk cId="1925261080" sldId="2147484563"/>
              <ac:spMk id="2" creationId="{00000000-0000-0000-0000-000000000000}"/>
            </ac:spMkLst>
          </pc:spChg>
        </pc:sldLayoutChg>
        <pc:sldLayoutChg chg="modSp mod">
          <pc:chgData name="Julie Koesmarno" userId="31fed1c3-d6ac-4405-b68d-1920c7681777" providerId="ADAL" clId="{61C17E0B-AD57-41B4-8956-E6257E6CFCF2}" dt="2020-11-25T07:58:38.892" v="685" actId="207"/>
          <pc:sldLayoutMkLst>
            <pc:docMk/>
            <pc:sldMasterMk cId="3328641472" sldId="2147484553"/>
            <pc:sldLayoutMk cId="3151325413" sldId="2147484564"/>
          </pc:sldLayoutMkLst>
          <pc:spChg chg="mod">
            <ac:chgData name="Julie Koesmarno" userId="31fed1c3-d6ac-4405-b68d-1920c7681777" providerId="ADAL" clId="{61C17E0B-AD57-41B4-8956-E6257E6CFCF2}" dt="2020-11-25T07:58:38.892" v="685" actId="207"/>
            <ac:spMkLst>
              <pc:docMk/>
              <pc:sldMasterMk cId="3328641472" sldId="2147484553"/>
              <pc:sldLayoutMk cId="3151325413" sldId="2147484564"/>
              <ac:spMk id="4" creationId="{00000000-0000-0000-0000-000000000000}"/>
            </ac:spMkLst>
          </pc:spChg>
        </pc:sldLayoutChg>
        <pc:sldLayoutChg chg="del">
          <pc:chgData name="Julie Koesmarno" userId="31fed1c3-d6ac-4405-b68d-1920c7681777" providerId="ADAL" clId="{61C17E0B-AD57-41B4-8956-E6257E6CFCF2}" dt="2020-11-25T08:48:37.995" v="1506" actId="2696"/>
          <pc:sldLayoutMkLst>
            <pc:docMk/>
            <pc:sldMasterMk cId="3328641472" sldId="2147484553"/>
            <pc:sldLayoutMk cId="3534694133" sldId="2147484667"/>
          </pc:sldLayoutMkLst>
        </pc:sldLayoutChg>
      </pc:sldMasterChg>
      <pc:sldMasterChg chg="del delSldLayout">
        <pc:chgData name="Julie Koesmarno" userId="31fed1c3-d6ac-4405-b68d-1920c7681777" providerId="ADAL" clId="{61C17E0B-AD57-41B4-8956-E6257E6CFCF2}" dt="2020-11-25T07:59:16.509" v="718" actId="2696"/>
        <pc:sldMasterMkLst>
          <pc:docMk/>
          <pc:sldMasterMk cId="1766655544" sldId="2147484582"/>
        </pc:sldMasterMkLst>
        <pc:sldLayoutChg chg="del">
          <pc:chgData name="Julie Koesmarno" userId="31fed1c3-d6ac-4405-b68d-1920c7681777" providerId="ADAL" clId="{61C17E0B-AD57-41B4-8956-E6257E6CFCF2}" dt="2020-11-25T07:59:15.837" v="687" actId="2696"/>
          <pc:sldLayoutMkLst>
            <pc:docMk/>
            <pc:sldMasterMk cId="1766655544" sldId="2147484582"/>
            <pc:sldLayoutMk cId="1944857253" sldId="2147484583"/>
          </pc:sldLayoutMkLst>
        </pc:sldLayoutChg>
        <pc:sldLayoutChg chg="del">
          <pc:chgData name="Julie Koesmarno" userId="31fed1c3-d6ac-4405-b68d-1920c7681777" providerId="ADAL" clId="{61C17E0B-AD57-41B4-8956-E6257E6CFCF2}" dt="2020-11-25T07:59:15.847" v="688" actId="2696"/>
          <pc:sldLayoutMkLst>
            <pc:docMk/>
            <pc:sldMasterMk cId="1766655544" sldId="2147484582"/>
            <pc:sldLayoutMk cId="1650750560" sldId="2147484584"/>
          </pc:sldLayoutMkLst>
        </pc:sldLayoutChg>
        <pc:sldLayoutChg chg="del">
          <pc:chgData name="Julie Koesmarno" userId="31fed1c3-d6ac-4405-b68d-1920c7681777" providerId="ADAL" clId="{61C17E0B-AD57-41B4-8956-E6257E6CFCF2}" dt="2020-11-25T07:59:15.859" v="689" actId="2696"/>
          <pc:sldLayoutMkLst>
            <pc:docMk/>
            <pc:sldMasterMk cId="1766655544" sldId="2147484582"/>
            <pc:sldLayoutMk cId="1032451188" sldId="2147484585"/>
          </pc:sldLayoutMkLst>
        </pc:sldLayoutChg>
        <pc:sldLayoutChg chg="del">
          <pc:chgData name="Julie Koesmarno" userId="31fed1c3-d6ac-4405-b68d-1920c7681777" providerId="ADAL" clId="{61C17E0B-AD57-41B4-8956-E6257E6CFCF2}" dt="2020-11-25T07:59:15.870" v="690" actId="2696"/>
          <pc:sldLayoutMkLst>
            <pc:docMk/>
            <pc:sldMasterMk cId="1766655544" sldId="2147484582"/>
            <pc:sldLayoutMk cId="218664299" sldId="2147484586"/>
          </pc:sldLayoutMkLst>
        </pc:sldLayoutChg>
        <pc:sldLayoutChg chg="del">
          <pc:chgData name="Julie Koesmarno" userId="31fed1c3-d6ac-4405-b68d-1920c7681777" providerId="ADAL" clId="{61C17E0B-AD57-41B4-8956-E6257E6CFCF2}" dt="2020-11-25T07:59:15.881" v="691" actId="2696"/>
          <pc:sldLayoutMkLst>
            <pc:docMk/>
            <pc:sldMasterMk cId="1766655544" sldId="2147484582"/>
            <pc:sldLayoutMk cId="1970657960" sldId="2147484587"/>
          </pc:sldLayoutMkLst>
        </pc:sldLayoutChg>
        <pc:sldLayoutChg chg="del">
          <pc:chgData name="Julie Koesmarno" userId="31fed1c3-d6ac-4405-b68d-1920c7681777" providerId="ADAL" clId="{61C17E0B-AD57-41B4-8956-E6257E6CFCF2}" dt="2020-11-25T07:59:15.889" v="692" actId="2696"/>
          <pc:sldLayoutMkLst>
            <pc:docMk/>
            <pc:sldMasterMk cId="1766655544" sldId="2147484582"/>
            <pc:sldLayoutMk cId="2054642322" sldId="2147484588"/>
          </pc:sldLayoutMkLst>
        </pc:sldLayoutChg>
        <pc:sldLayoutChg chg="del">
          <pc:chgData name="Julie Koesmarno" userId="31fed1c3-d6ac-4405-b68d-1920c7681777" providerId="ADAL" clId="{61C17E0B-AD57-41B4-8956-E6257E6CFCF2}" dt="2020-11-25T07:59:15.896" v="693" actId="2696"/>
          <pc:sldLayoutMkLst>
            <pc:docMk/>
            <pc:sldMasterMk cId="1766655544" sldId="2147484582"/>
            <pc:sldLayoutMk cId="3222822108" sldId="2147484589"/>
          </pc:sldLayoutMkLst>
        </pc:sldLayoutChg>
        <pc:sldLayoutChg chg="del">
          <pc:chgData name="Julie Koesmarno" userId="31fed1c3-d6ac-4405-b68d-1920c7681777" providerId="ADAL" clId="{61C17E0B-AD57-41B4-8956-E6257E6CFCF2}" dt="2020-11-25T07:59:15.901" v="694" actId="2696"/>
          <pc:sldLayoutMkLst>
            <pc:docMk/>
            <pc:sldMasterMk cId="1766655544" sldId="2147484582"/>
            <pc:sldLayoutMk cId="4011710207" sldId="2147484590"/>
          </pc:sldLayoutMkLst>
        </pc:sldLayoutChg>
        <pc:sldLayoutChg chg="del">
          <pc:chgData name="Julie Koesmarno" userId="31fed1c3-d6ac-4405-b68d-1920c7681777" providerId="ADAL" clId="{61C17E0B-AD57-41B4-8956-E6257E6CFCF2}" dt="2020-11-25T07:59:15.909" v="695" actId="2696"/>
          <pc:sldLayoutMkLst>
            <pc:docMk/>
            <pc:sldMasterMk cId="1766655544" sldId="2147484582"/>
            <pc:sldLayoutMk cId="395233660" sldId="2147484591"/>
          </pc:sldLayoutMkLst>
        </pc:sldLayoutChg>
        <pc:sldLayoutChg chg="del">
          <pc:chgData name="Julie Koesmarno" userId="31fed1c3-d6ac-4405-b68d-1920c7681777" providerId="ADAL" clId="{61C17E0B-AD57-41B4-8956-E6257E6CFCF2}" dt="2020-11-25T07:59:15.918" v="696" actId="2696"/>
          <pc:sldLayoutMkLst>
            <pc:docMk/>
            <pc:sldMasterMk cId="1766655544" sldId="2147484582"/>
            <pc:sldLayoutMk cId="1283087840" sldId="2147484592"/>
          </pc:sldLayoutMkLst>
        </pc:sldLayoutChg>
        <pc:sldLayoutChg chg="del">
          <pc:chgData name="Julie Koesmarno" userId="31fed1c3-d6ac-4405-b68d-1920c7681777" providerId="ADAL" clId="{61C17E0B-AD57-41B4-8956-E6257E6CFCF2}" dt="2020-11-25T07:59:15.924" v="697" actId="2696"/>
          <pc:sldLayoutMkLst>
            <pc:docMk/>
            <pc:sldMasterMk cId="1766655544" sldId="2147484582"/>
            <pc:sldLayoutMk cId="3306703141" sldId="2147484593"/>
          </pc:sldLayoutMkLst>
        </pc:sldLayoutChg>
        <pc:sldLayoutChg chg="del">
          <pc:chgData name="Julie Koesmarno" userId="31fed1c3-d6ac-4405-b68d-1920c7681777" providerId="ADAL" clId="{61C17E0B-AD57-41B4-8956-E6257E6CFCF2}" dt="2020-11-25T07:59:15.931" v="698" actId="2696"/>
          <pc:sldLayoutMkLst>
            <pc:docMk/>
            <pc:sldMasterMk cId="1766655544" sldId="2147484582"/>
            <pc:sldLayoutMk cId="759277044" sldId="2147484594"/>
          </pc:sldLayoutMkLst>
        </pc:sldLayoutChg>
        <pc:sldLayoutChg chg="del">
          <pc:chgData name="Julie Koesmarno" userId="31fed1c3-d6ac-4405-b68d-1920c7681777" providerId="ADAL" clId="{61C17E0B-AD57-41B4-8956-E6257E6CFCF2}" dt="2020-11-25T07:59:15.939" v="699" actId="2696"/>
          <pc:sldLayoutMkLst>
            <pc:docMk/>
            <pc:sldMasterMk cId="1766655544" sldId="2147484582"/>
            <pc:sldLayoutMk cId="9497153" sldId="2147484595"/>
          </pc:sldLayoutMkLst>
        </pc:sldLayoutChg>
        <pc:sldLayoutChg chg="del">
          <pc:chgData name="Julie Koesmarno" userId="31fed1c3-d6ac-4405-b68d-1920c7681777" providerId="ADAL" clId="{61C17E0B-AD57-41B4-8956-E6257E6CFCF2}" dt="2020-11-25T07:59:15.945" v="700" actId="2696"/>
          <pc:sldLayoutMkLst>
            <pc:docMk/>
            <pc:sldMasterMk cId="1766655544" sldId="2147484582"/>
            <pc:sldLayoutMk cId="3613945702" sldId="2147484596"/>
          </pc:sldLayoutMkLst>
        </pc:sldLayoutChg>
        <pc:sldLayoutChg chg="del">
          <pc:chgData name="Julie Koesmarno" userId="31fed1c3-d6ac-4405-b68d-1920c7681777" providerId="ADAL" clId="{61C17E0B-AD57-41B4-8956-E6257E6CFCF2}" dt="2020-11-25T07:59:15.951" v="701" actId="2696"/>
          <pc:sldLayoutMkLst>
            <pc:docMk/>
            <pc:sldMasterMk cId="1766655544" sldId="2147484582"/>
            <pc:sldLayoutMk cId="1368354529" sldId="2147484597"/>
          </pc:sldLayoutMkLst>
        </pc:sldLayoutChg>
        <pc:sldLayoutChg chg="del">
          <pc:chgData name="Julie Koesmarno" userId="31fed1c3-d6ac-4405-b68d-1920c7681777" providerId="ADAL" clId="{61C17E0B-AD57-41B4-8956-E6257E6CFCF2}" dt="2020-11-25T07:59:15.957" v="702" actId="2696"/>
          <pc:sldLayoutMkLst>
            <pc:docMk/>
            <pc:sldMasterMk cId="1766655544" sldId="2147484582"/>
            <pc:sldLayoutMk cId="3651306427" sldId="2147484598"/>
          </pc:sldLayoutMkLst>
        </pc:sldLayoutChg>
        <pc:sldLayoutChg chg="del">
          <pc:chgData name="Julie Koesmarno" userId="31fed1c3-d6ac-4405-b68d-1920c7681777" providerId="ADAL" clId="{61C17E0B-AD57-41B4-8956-E6257E6CFCF2}" dt="2020-11-25T07:59:15.962" v="703" actId="2696"/>
          <pc:sldLayoutMkLst>
            <pc:docMk/>
            <pc:sldMasterMk cId="1766655544" sldId="2147484582"/>
            <pc:sldLayoutMk cId="661351740" sldId="2147484599"/>
          </pc:sldLayoutMkLst>
        </pc:sldLayoutChg>
        <pc:sldLayoutChg chg="del">
          <pc:chgData name="Julie Koesmarno" userId="31fed1c3-d6ac-4405-b68d-1920c7681777" providerId="ADAL" clId="{61C17E0B-AD57-41B4-8956-E6257E6CFCF2}" dt="2020-11-25T07:59:15.971" v="704" actId="2696"/>
          <pc:sldLayoutMkLst>
            <pc:docMk/>
            <pc:sldMasterMk cId="1766655544" sldId="2147484582"/>
            <pc:sldLayoutMk cId="538965328" sldId="2147484600"/>
          </pc:sldLayoutMkLst>
        </pc:sldLayoutChg>
        <pc:sldLayoutChg chg="del">
          <pc:chgData name="Julie Koesmarno" userId="31fed1c3-d6ac-4405-b68d-1920c7681777" providerId="ADAL" clId="{61C17E0B-AD57-41B4-8956-E6257E6CFCF2}" dt="2020-11-25T07:59:15.976" v="705" actId="2696"/>
          <pc:sldLayoutMkLst>
            <pc:docMk/>
            <pc:sldMasterMk cId="1766655544" sldId="2147484582"/>
            <pc:sldLayoutMk cId="680062243" sldId="2147484601"/>
          </pc:sldLayoutMkLst>
        </pc:sldLayoutChg>
        <pc:sldLayoutChg chg="del">
          <pc:chgData name="Julie Koesmarno" userId="31fed1c3-d6ac-4405-b68d-1920c7681777" providerId="ADAL" clId="{61C17E0B-AD57-41B4-8956-E6257E6CFCF2}" dt="2020-11-25T07:59:15.982" v="706" actId="2696"/>
          <pc:sldLayoutMkLst>
            <pc:docMk/>
            <pc:sldMasterMk cId="1766655544" sldId="2147484582"/>
            <pc:sldLayoutMk cId="3977285060" sldId="2147484602"/>
          </pc:sldLayoutMkLst>
        </pc:sldLayoutChg>
        <pc:sldLayoutChg chg="del">
          <pc:chgData name="Julie Koesmarno" userId="31fed1c3-d6ac-4405-b68d-1920c7681777" providerId="ADAL" clId="{61C17E0B-AD57-41B4-8956-E6257E6CFCF2}" dt="2020-11-25T07:59:15.987" v="707" actId="2696"/>
          <pc:sldLayoutMkLst>
            <pc:docMk/>
            <pc:sldMasterMk cId="1766655544" sldId="2147484582"/>
            <pc:sldLayoutMk cId="2822885923" sldId="2147484603"/>
          </pc:sldLayoutMkLst>
        </pc:sldLayoutChg>
        <pc:sldLayoutChg chg="del">
          <pc:chgData name="Julie Koesmarno" userId="31fed1c3-d6ac-4405-b68d-1920c7681777" providerId="ADAL" clId="{61C17E0B-AD57-41B4-8956-E6257E6CFCF2}" dt="2020-11-25T07:59:15.992" v="708" actId="2696"/>
          <pc:sldLayoutMkLst>
            <pc:docMk/>
            <pc:sldMasterMk cId="1766655544" sldId="2147484582"/>
            <pc:sldLayoutMk cId="1248509897" sldId="2147484604"/>
          </pc:sldLayoutMkLst>
        </pc:sldLayoutChg>
        <pc:sldLayoutChg chg="del">
          <pc:chgData name="Julie Koesmarno" userId="31fed1c3-d6ac-4405-b68d-1920c7681777" providerId="ADAL" clId="{61C17E0B-AD57-41B4-8956-E6257E6CFCF2}" dt="2020-11-25T07:59:15.998" v="709" actId="2696"/>
          <pc:sldLayoutMkLst>
            <pc:docMk/>
            <pc:sldMasterMk cId="1766655544" sldId="2147484582"/>
            <pc:sldLayoutMk cId="2315950162" sldId="2147484605"/>
          </pc:sldLayoutMkLst>
        </pc:sldLayoutChg>
        <pc:sldLayoutChg chg="del">
          <pc:chgData name="Julie Koesmarno" userId="31fed1c3-d6ac-4405-b68d-1920c7681777" providerId="ADAL" clId="{61C17E0B-AD57-41B4-8956-E6257E6CFCF2}" dt="2020-11-25T07:59:16.003" v="710" actId="2696"/>
          <pc:sldLayoutMkLst>
            <pc:docMk/>
            <pc:sldMasterMk cId="1766655544" sldId="2147484582"/>
            <pc:sldLayoutMk cId="121658318" sldId="2147484606"/>
          </pc:sldLayoutMkLst>
        </pc:sldLayoutChg>
        <pc:sldLayoutChg chg="del">
          <pc:chgData name="Julie Koesmarno" userId="31fed1c3-d6ac-4405-b68d-1920c7681777" providerId="ADAL" clId="{61C17E0B-AD57-41B4-8956-E6257E6CFCF2}" dt="2020-11-25T07:59:16.460" v="711" actId="2696"/>
          <pc:sldLayoutMkLst>
            <pc:docMk/>
            <pc:sldMasterMk cId="1766655544" sldId="2147484582"/>
            <pc:sldLayoutMk cId="2542110018" sldId="2147484607"/>
          </pc:sldLayoutMkLst>
        </pc:sldLayoutChg>
        <pc:sldLayoutChg chg="del">
          <pc:chgData name="Julie Koesmarno" userId="31fed1c3-d6ac-4405-b68d-1920c7681777" providerId="ADAL" clId="{61C17E0B-AD57-41B4-8956-E6257E6CFCF2}" dt="2020-11-25T07:59:16.466" v="712" actId="2696"/>
          <pc:sldLayoutMkLst>
            <pc:docMk/>
            <pc:sldMasterMk cId="1766655544" sldId="2147484582"/>
            <pc:sldLayoutMk cId="3206556996" sldId="2147484608"/>
          </pc:sldLayoutMkLst>
        </pc:sldLayoutChg>
        <pc:sldLayoutChg chg="del">
          <pc:chgData name="Julie Koesmarno" userId="31fed1c3-d6ac-4405-b68d-1920c7681777" providerId="ADAL" clId="{61C17E0B-AD57-41B4-8956-E6257E6CFCF2}" dt="2020-11-25T07:59:16.473" v="713" actId="2696"/>
          <pc:sldLayoutMkLst>
            <pc:docMk/>
            <pc:sldMasterMk cId="1766655544" sldId="2147484582"/>
            <pc:sldLayoutMk cId="2706060157" sldId="2147484609"/>
          </pc:sldLayoutMkLst>
        </pc:sldLayoutChg>
        <pc:sldLayoutChg chg="del">
          <pc:chgData name="Julie Koesmarno" userId="31fed1c3-d6ac-4405-b68d-1920c7681777" providerId="ADAL" clId="{61C17E0B-AD57-41B4-8956-E6257E6CFCF2}" dt="2020-11-25T07:59:16.479" v="714" actId="2696"/>
          <pc:sldLayoutMkLst>
            <pc:docMk/>
            <pc:sldMasterMk cId="1766655544" sldId="2147484582"/>
            <pc:sldLayoutMk cId="750872575" sldId="2147484610"/>
          </pc:sldLayoutMkLst>
        </pc:sldLayoutChg>
        <pc:sldLayoutChg chg="del">
          <pc:chgData name="Julie Koesmarno" userId="31fed1c3-d6ac-4405-b68d-1920c7681777" providerId="ADAL" clId="{61C17E0B-AD57-41B4-8956-E6257E6CFCF2}" dt="2020-11-25T07:59:16.486" v="715" actId="2696"/>
          <pc:sldLayoutMkLst>
            <pc:docMk/>
            <pc:sldMasterMk cId="1766655544" sldId="2147484582"/>
            <pc:sldLayoutMk cId="3448323288" sldId="2147484611"/>
          </pc:sldLayoutMkLst>
        </pc:sldLayoutChg>
        <pc:sldLayoutChg chg="del">
          <pc:chgData name="Julie Koesmarno" userId="31fed1c3-d6ac-4405-b68d-1920c7681777" providerId="ADAL" clId="{61C17E0B-AD57-41B4-8956-E6257E6CFCF2}" dt="2020-11-25T07:59:16.494" v="716" actId="2696"/>
          <pc:sldLayoutMkLst>
            <pc:docMk/>
            <pc:sldMasterMk cId="1766655544" sldId="2147484582"/>
            <pc:sldLayoutMk cId="101236156" sldId="2147484612"/>
          </pc:sldLayoutMkLst>
        </pc:sldLayoutChg>
        <pc:sldLayoutChg chg="del">
          <pc:chgData name="Julie Koesmarno" userId="31fed1c3-d6ac-4405-b68d-1920c7681777" providerId="ADAL" clId="{61C17E0B-AD57-41B4-8956-E6257E6CFCF2}" dt="2020-11-25T07:59:16.501" v="717" actId="2696"/>
          <pc:sldLayoutMkLst>
            <pc:docMk/>
            <pc:sldMasterMk cId="1766655544" sldId="2147484582"/>
            <pc:sldLayoutMk cId="3255889619" sldId="2147484613"/>
          </pc:sldLayoutMkLst>
        </pc:sldLayoutChg>
      </pc:sldMasterChg>
    </pc:docChg>
  </pc:docChgLst>
  <pc:docChgLst>
    <pc:chgData name="Julie Koesmarno" userId="31fed1c3-d6ac-4405-b68d-1920c7681777" providerId="ADAL" clId="{930F6BD4-51DC-4C8C-886B-3D08E6A4C5D8}"/>
    <pc:docChg chg="undo custSel addSld delSld modSld sldOrd modSection">
      <pc:chgData name="Julie Koesmarno" userId="31fed1c3-d6ac-4405-b68d-1920c7681777" providerId="ADAL" clId="{930F6BD4-51DC-4C8C-886B-3D08E6A4C5D8}" dt="2020-11-02T02:31:37.183" v="195" actId="1582"/>
      <pc:docMkLst>
        <pc:docMk/>
      </pc:docMkLst>
      <pc:sldChg chg="del">
        <pc:chgData name="Julie Koesmarno" userId="31fed1c3-d6ac-4405-b68d-1920c7681777" providerId="ADAL" clId="{930F6BD4-51DC-4C8C-886B-3D08E6A4C5D8}" dt="2020-11-02T02:08:32.262" v="1" actId="2696"/>
        <pc:sldMkLst>
          <pc:docMk/>
          <pc:sldMk cId="3761270289" sldId="258"/>
        </pc:sldMkLst>
      </pc:sldChg>
      <pc:sldChg chg="modSp mod">
        <pc:chgData name="Julie Koesmarno" userId="31fed1c3-d6ac-4405-b68d-1920c7681777" providerId="ADAL" clId="{930F6BD4-51DC-4C8C-886B-3D08E6A4C5D8}" dt="2020-11-02T02:22:58.016" v="157" actId="6549"/>
        <pc:sldMkLst>
          <pc:docMk/>
          <pc:sldMk cId="1219764956" sldId="1659"/>
        </pc:sldMkLst>
        <pc:spChg chg="mod">
          <ac:chgData name="Julie Koesmarno" userId="31fed1c3-d6ac-4405-b68d-1920c7681777" providerId="ADAL" clId="{930F6BD4-51DC-4C8C-886B-3D08E6A4C5D8}" dt="2020-11-02T02:22:58.016" v="157" actId="6549"/>
          <ac:spMkLst>
            <pc:docMk/>
            <pc:sldMk cId="1219764956" sldId="1659"/>
            <ac:spMk id="2" creationId="{AB1D6409-1004-4441-9B48-E69055A44F88}"/>
          </ac:spMkLst>
        </pc:spChg>
      </pc:sldChg>
      <pc:sldChg chg="modSp mod ord">
        <pc:chgData name="Julie Koesmarno" userId="31fed1c3-d6ac-4405-b68d-1920c7681777" providerId="ADAL" clId="{930F6BD4-51DC-4C8C-886B-3D08E6A4C5D8}" dt="2020-11-02T02:20:08.477" v="151" actId="1076"/>
        <pc:sldMkLst>
          <pc:docMk/>
          <pc:sldMk cId="3870872984" sldId="1660"/>
        </pc:sldMkLst>
        <pc:spChg chg="mod">
          <ac:chgData name="Julie Koesmarno" userId="31fed1c3-d6ac-4405-b68d-1920c7681777" providerId="ADAL" clId="{930F6BD4-51DC-4C8C-886B-3D08E6A4C5D8}" dt="2020-11-02T02:20:08.477" v="151" actId="1076"/>
          <ac:spMkLst>
            <pc:docMk/>
            <pc:sldMk cId="3870872984" sldId="1660"/>
            <ac:spMk id="2" creationId="{AB1D6409-1004-4441-9B48-E69055A44F88}"/>
          </ac:spMkLst>
        </pc:spChg>
      </pc:sldChg>
      <pc:sldChg chg="addSp delSp modSp mod setBg">
        <pc:chgData name="Julie Koesmarno" userId="31fed1c3-d6ac-4405-b68d-1920c7681777" providerId="ADAL" clId="{930F6BD4-51DC-4C8C-886B-3D08E6A4C5D8}" dt="2020-11-02T02:19:07.170" v="138" actId="1076"/>
        <pc:sldMkLst>
          <pc:docMk/>
          <pc:sldMk cId="2361653757" sldId="1679"/>
        </pc:sldMkLst>
        <pc:spChg chg="mod">
          <ac:chgData name="Julie Koesmarno" userId="31fed1c3-d6ac-4405-b68d-1920c7681777" providerId="ADAL" clId="{930F6BD4-51DC-4C8C-886B-3D08E6A4C5D8}" dt="2020-11-02T02:19:07.170" v="138" actId="1076"/>
          <ac:spMkLst>
            <pc:docMk/>
            <pc:sldMk cId="2361653757" sldId="1679"/>
            <ac:spMk id="6" creationId="{05376CD8-823F-4B70-8C54-4DAE10C3C261}"/>
          </ac:spMkLst>
        </pc:spChg>
        <pc:picChg chg="add del mod">
          <ac:chgData name="Julie Koesmarno" userId="31fed1c3-d6ac-4405-b68d-1920c7681777" providerId="ADAL" clId="{930F6BD4-51DC-4C8C-886B-3D08E6A4C5D8}" dt="2020-11-02T02:11:08.017" v="97" actId="478"/>
          <ac:picMkLst>
            <pc:docMk/>
            <pc:sldMk cId="2361653757" sldId="1679"/>
            <ac:picMk id="3" creationId="{F85644BE-D096-4438-9187-49A553333A77}"/>
          </ac:picMkLst>
        </pc:picChg>
        <pc:picChg chg="mod">
          <ac:chgData name="Julie Koesmarno" userId="31fed1c3-d6ac-4405-b68d-1920c7681777" providerId="ADAL" clId="{930F6BD4-51DC-4C8C-886B-3D08E6A4C5D8}" dt="2020-11-02T02:18:41.346" v="137" actId="1076"/>
          <ac:picMkLst>
            <pc:docMk/>
            <pc:sldMk cId="2361653757" sldId="1679"/>
            <ac:picMk id="5" creationId="{8900A379-97D4-4C39-B9D9-1746D776C910}"/>
          </ac:picMkLst>
        </pc:picChg>
      </pc:sldChg>
      <pc:sldChg chg="del">
        <pc:chgData name="Julie Koesmarno" userId="31fed1c3-d6ac-4405-b68d-1920c7681777" providerId="ADAL" clId="{930F6BD4-51DC-4C8C-886B-3D08E6A4C5D8}" dt="2020-11-02T02:08:28.150" v="0" actId="2696"/>
        <pc:sldMkLst>
          <pc:docMk/>
          <pc:sldMk cId="2158423207" sldId="2436"/>
        </pc:sldMkLst>
      </pc:sldChg>
      <pc:sldChg chg="modSp add mod">
        <pc:chgData name="Julie Koesmarno" userId="31fed1c3-d6ac-4405-b68d-1920c7681777" providerId="ADAL" clId="{930F6BD4-51DC-4C8C-886B-3D08E6A4C5D8}" dt="2020-11-02T02:24:38.266" v="160" actId="1076"/>
        <pc:sldMkLst>
          <pc:docMk/>
          <pc:sldMk cId="222959042" sldId="2439"/>
        </pc:sldMkLst>
        <pc:spChg chg="mod">
          <ac:chgData name="Julie Koesmarno" userId="31fed1c3-d6ac-4405-b68d-1920c7681777" providerId="ADAL" clId="{930F6BD4-51DC-4C8C-886B-3D08E6A4C5D8}" dt="2020-11-02T02:24:38.266" v="160" actId="1076"/>
          <ac:spMkLst>
            <pc:docMk/>
            <pc:sldMk cId="222959042" sldId="2439"/>
            <ac:spMk id="2" creationId="{AB1D6409-1004-4441-9B48-E69055A44F88}"/>
          </ac:spMkLst>
        </pc:spChg>
        <pc:picChg chg="mod">
          <ac:chgData name="Julie Koesmarno" userId="31fed1c3-d6ac-4405-b68d-1920c7681777" providerId="ADAL" clId="{930F6BD4-51DC-4C8C-886B-3D08E6A4C5D8}" dt="2020-11-02T02:24:30.791" v="159" actId="14826"/>
          <ac:picMkLst>
            <pc:docMk/>
            <pc:sldMk cId="222959042" sldId="2439"/>
            <ac:picMk id="5" creationId="{197288D8-B04A-42D7-8629-5A01006AD6A4}"/>
          </ac:picMkLst>
        </pc:picChg>
      </pc:sldChg>
      <pc:sldChg chg="new del">
        <pc:chgData name="Julie Koesmarno" userId="31fed1c3-d6ac-4405-b68d-1920c7681777" providerId="ADAL" clId="{930F6BD4-51DC-4C8C-886B-3D08E6A4C5D8}" dt="2020-11-02T02:20:14.657" v="152" actId="2696"/>
        <pc:sldMkLst>
          <pc:docMk/>
          <pc:sldMk cId="3986126134" sldId="2439"/>
        </pc:sldMkLst>
      </pc:sldChg>
      <pc:sldChg chg="addSp delSp modSp add mod ord">
        <pc:chgData name="Julie Koesmarno" userId="31fed1c3-d6ac-4405-b68d-1920c7681777" providerId="ADAL" clId="{930F6BD4-51DC-4C8C-886B-3D08E6A4C5D8}" dt="2020-11-02T02:31:37.183" v="195" actId="1582"/>
        <pc:sldMkLst>
          <pc:docMk/>
          <pc:sldMk cId="588527156" sldId="2440"/>
        </pc:sldMkLst>
        <pc:spChg chg="del">
          <ac:chgData name="Julie Koesmarno" userId="31fed1c3-d6ac-4405-b68d-1920c7681777" providerId="ADAL" clId="{930F6BD4-51DC-4C8C-886B-3D08E6A4C5D8}" dt="2020-11-02T02:25:03.171" v="164" actId="478"/>
          <ac:spMkLst>
            <pc:docMk/>
            <pc:sldMk cId="588527156" sldId="2440"/>
            <ac:spMk id="2" creationId="{AB1D6409-1004-4441-9B48-E69055A44F88}"/>
          </ac:spMkLst>
        </pc:spChg>
        <pc:spChg chg="add mod">
          <ac:chgData name="Julie Koesmarno" userId="31fed1c3-d6ac-4405-b68d-1920c7681777" providerId="ADAL" clId="{930F6BD4-51DC-4C8C-886B-3D08E6A4C5D8}" dt="2020-11-02T02:25:37.575" v="172" actId="20577"/>
          <ac:spMkLst>
            <pc:docMk/>
            <pc:sldMk cId="588527156" sldId="2440"/>
            <ac:spMk id="3" creationId="{386A828B-A136-422E-8C5E-9D7540B04246}"/>
          </ac:spMkLst>
        </pc:spChg>
        <pc:spChg chg="add del">
          <ac:chgData name="Julie Koesmarno" userId="31fed1c3-d6ac-4405-b68d-1920c7681777" providerId="ADAL" clId="{930F6BD4-51DC-4C8C-886B-3D08E6A4C5D8}" dt="2020-11-02T02:25:49.879" v="174" actId="22"/>
          <ac:spMkLst>
            <pc:docMk/>
            <pc:sldMk cId="588527156" sldId="2440"/>
            <ac:spMk id="7" creationId="{BF507A22-FD60-4E37-BBD9-8BF27F0FB96F}"/>
          </ac:spMkLst>
        </pc:spChg>
        <pc:spChg chg="add">
          <ac:chgData name="Julie Koesmarno" userId="31fed1c3-d6ac-4405-b68d-1920c7681777" providerId="ADAL" clId="{930F6BD4-51DC-4C8C-886B-3D08E6A4C5D8}" dt="2020-11-02T02:25:59.128" v="175" actId="22"/>
          <ac:spMkLst>
            <pc:docMk/>
            <pc:sldMk cId="588527156" sldId="2440"/>
            <ac:spMk id="11" creationId="{F9DFA4B9-2952-4074-8E3A-19AD92CCC412}"/>
          </ac:spMkLst>
        </pc:spChg>
        <pc:spChg chg="add">
          <ac:chgData name="Julie Koesmarno" userId="31fed1c3-d6ac-4405-b68d-1920c7681777" providerId="ADAL" clId="{930F6BD4-51DC-4C8C-886B-3D08E6A4C5D8}" dt="2020-11-02T02:25:59.128" v="175" actId="22"/>
          <ac:spMkLst>
            <pc:docMk/>
            <pc:sldMk cId="588527156" sldId="2440"/>
            <ac:spMk id="15" creationId="{A5B82ED2-9DFB-4595-BCD8-7E2E3249F960}"/>
          </ac:spMkLst>
        </pc:spChg>
        <pc:spChg chg="add mod">
          <ac:chgData name="Julie Koesmarno" userId="31fed1c3-d6ac-4405-b68d-1920c7681777" providerId="ADAL" clId="{930F6BD4-51DC-4C8C-886B-3D08E6A4C5D8}" dt="2020-11-02T02:31:37.183" v="195" actId="1582"/>
          <ac:spMkLst>
            <pc:docMk/>
            <pc:sldMk cId="588527156" sldId="2440"/>
            <ac:spMk id="16" creationId="{23E88EC5-4C50-4FCA-8A49-C46722579967}"/>
          </ac:spMkLst>
        </pc:spChg>
        <pc:picChg chg="mod">
          <ac:chgData name="Julie Koesmarno" userId="31fed1c3-d6ac-4405-b68d-1920c7681777" providerId="ADAL" clId="{930F6BD4-51DC-4C8C-886B-3D08E6A4C5D8}" dt="2020-11-02T02:25:28.286" v="170" actId="1076"/>
          <ac:picMkLst>
            <pc:docMk/>
            <pc:sldMk cId="588527156" sldId="2440"/>
            <ac:picMk id="5" creationId="{197288D8-B04A-42D7-8629-5A01006AD6A4}"/>
          </ac:picMkLst>
        </pc:picChg>
        <pc:picChg chg="add del">
          <ac:chgData name="Julie Koesmarno" userId="31fed1c3-d6ac-4405-b68d-1920c7681777" providerId="ADAL" clId="{930F6BD4-51DC-4C8C-886B-3D08E6A4C5D8}" dt="2020-11-02T02:25:49.879" v="174" actId="22"/>
          <ac:picMkLst>
            <pc:docMk/>
            <pc:sldMk cId="588527156" sldId="2440"/>
            <ac:picMk id="9" creationId="{4579B30C-E629-4EED-B564-45A5A79AAAE1}"/>
          </ac:picMkLst>
        </pc:picChg>
        <pc:picChg chg="add">
          <ac:chgData name="Julie Koesmarno" userId="31fed1c3-d6ac-4405-b68d-1920c7681777" providerId="ADAL" clId="{930F6BD4-51DC-4C8C-886B-3D08E6A4C5D8}" dt="2020-11-02T02:25:59.128" v="175" actId="22"/>
          <ac:picMkLst>
            <pc:docMk/>
            <pc:sldMk cId="588527156" sldId="2440"/>
            <ac:picMk id="13" creationId="{D3F3F17B-48BE-4780-B9D4-3BDBBED296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11/25/2020 10:08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11/25/2020 10:08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4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11/25/2020 10:08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24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11/25/2020 10:08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2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03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22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15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0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83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8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93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31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1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7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0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31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6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09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11510791"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12961273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950411" y="0"/>
            <a:ext cx="8486065" cy="6994525"/>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246711" y="388138"/>
            <a:ext cx="6994525" cy="6218240"/>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549637"/>
            <a:ext cx="7831206" cy="1394462"/>
          </a:xfrm>
          <a:prstGeom prst="rect">
            <a:avLst/>
          </a:prstGeom>
        </p:spPr>
        <p:txBody>
          <a:bodyPr anchor="b"/>
          <a:lstStyle>
            <a:lvl1pPr>
              <a:defRPr sz="6528"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7440593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648876" y="1056940"/>
            <a:ext cx="3787600" cy="488064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7600242"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2213919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648876" y="1056940"/>
            <a:ext cx="3787600" cy="4880645"/>
          </a:xfrm>
          <a:prstGeom prst="rect">
            <a:avLst/>
          </a:prstGeom>
        </p:spPr>
      </p:pic>
    </p:spTree>
    <p:extLst>
      <p:ext uri="{BB962C8B-B14F-4D97-AF65-F5344CB8AC3E}">
        <p14:creationId xmlns:p14="http://schemas.microsoft.com/office/powerpoint/2010/main" val="16693472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642110" y="0"/>
            <a:ext cx="8794363" cy="6994525"/>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730504" y="685729"/>
            <a:ext cx="6994525" cy="5623059"/>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8991760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4" name="Picture 3" descr="A group of people sitting and looking at the camera&#10;&#10;Description automatically generated">
            <a:extLst>
              <a:ext uri="{FF2B5EF4-FFF2-40B4-BE49-F238E27FC236}">
                <a16:creationId xmlns:a16="http://schemas.microsoft.com/office/drawing/2014/main" id="{11E303FD-7756-4002-B382-6BE923E0B3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48846" y="-7"/>
            <a:ext cx="10493276" cy="6994525"/>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8595" y="-68595"/>
            <a:ext cx="6994525" cy="7131710"/>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99387" y="4026513"/>
            <a:ext cx="4011739" cy="1096903"/>
          </a:xfrm>
          <a:prstGeom prst="rect">
            <a:avLst/>
          </a:prstGeom>
          <a:noFill/>
        </p:spPr>
        <p:txBody>
          <a:bodyPr wrap="none" rtlCol="0">
            <a:spAutoFit/>
          </a:bodyPr>
          <a:lstStyle/>
          <a:p>
            <a:r>
              <a:rPr lang="en-US" sz="6528">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2008278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91940" y="0"/>
            <a:ext cx="10744535" cy="6994525"/>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8083" y="278083"/>
            <a:ext cx="6994525" cy="6438354"/>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99313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341137" cy="6994522"/>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64200" y="1564201"/>
            <a:ext cx="6994525" cy="3866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832059" y="595540"/>
            <a:ext cx="5605785" cy="1517262"/>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832059" y="2839780"/>
            <a:ext cx="5605786"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832059" y="3504675"/>
            <a:ext cx="5605786" cy="2751540"/>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35164661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25355" y="595539"/>
            <a:ext cx="11535037"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4" y="2839780"/>
            <a:ext cx="1153503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25354" y="3504674"/>
            <a:ext cx="1153503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Tree>
    <p:extLst>
      <p:ext uri="{BB962C8B-B14F-4D97-AF65-F5344CB8AC3E}">
        <p14:creationId xmlns:p14="http://schemas.microsoft.com/office/powerpoint/2010/main" val="41203212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403700" y="2839780"/>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25355" y="595539"/>
            <a:ext cx="11350432"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403700" y="3504674"/>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39200726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25354"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519485"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613617"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25355" y="595539"/>
            <a:ext cx="11447593"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25355"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535221"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615939"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3378712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7095338" y="0"/>
            <a:ext cx="5341138" cy="69945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25356" y="595539"/>
            <a:ext cx="6434139"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7956979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595539"/>
            <a:ext cx="11467024"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209534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2096151"/>
            <a:ext cx="4414575" cy="2802226"/>
          </a:xfrm>
          <a:prstGeom prst="rect">
            <a:avLst/>
          </a:prstGeom>
        </p:spPr>
        <p:txBody>
          <a:bodyPr anchor="ct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47960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436475" cy="6994525"/>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736212" y="2576099"/>
            <a:ext cx="4964051" cy="1842328"/>
          </a:xfrm>
          <a:prstGeom prst="rect">
            <a:avLst/>
          </a:prstGeom>
        </p:spPr>
      </p:pic>
    </p:spTree>
    <p:extLst>
      <p:ext uri="{BB962C8B-B14F-4D97-AF65-F5344CB8AC3E}">
        <p14:creationId xmlns:p14="http://schemas.microsoft.com/office/powerpoint/2010/main" val="39376429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646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4119583" y="6482889"/>
            <a:ext cx="4197310" cy="372394"/>
          </a:xfrm>
          <a:prstGeom prst="rect">
            <a:avLst/>
          </a:prstGeom>
        </p:spPr>
        <p:txBody>
          <a:bodyPr/>
          <a:lstStyle/>
          <a:p>
            <a:pPr algn="l"/>
            <a:r>
              <a:rPr lang="en-US" dirty="0"/>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accent3"/>
                </a:solidFill>
                <a:latin typeface="Segoe UI Light" charset="0"/>
                <a:ea typeface="Segoe UI Light" charset="0"/>
                <a:cs typeface="Segoe UI Light" charset="0"/>
              </a:rPr>
              <a:t>Please silence </a:t>
            </a:r>
            <a:br>
              <a:rPr lang="en-US" sz="7343" b="0" i="0" dirty="0">
                <a:solidFill>
                  <a:schemeClr val="accent3"/>
                </a:solidFill>
                <a:latin typeface="Segoe UI Light" charset="0"/>
                <a:ea typeface="Segoe UI Light" charset="0"/>
                <a:cs typeface="Segoe UI Light" charset="0"/>
              </a:rPr>
            </a:br>
            <a:r>
              <a:rPr lang="en-US" sz="7343"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bg2"/>
                </a:solidFill>
                <a:latin typeface="Segoe UI Light" charset="0"/>
                <a:ea typeface="Segoe UI Light" charset="0"/>
                <a:cs typeface="Segoe UI Light" charset="0"/>
              </a:rPr>
              <a:t>Please silence </a:t>
            </a:r>
            <a:br>
              <a:rPr lang="en-US" sz="7343" b="0" i="0" dirty="0">
                <a:solidFill>
                  <a:schemeClr val="bg2"/>
                </a:solidFill>
                <a:latin typeface="Segoe UI Light" charset="0"/>
                <a:ea typeface="Segoe UI Light" charset="0"/>
                <a:cs typeface="Segoe UI Light" charset="0"/>
              </a:rPr>
            </a:br>
            <a:r>
              <a:rPr lang="en-US" sz="7343"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endParaRPr lang="en-US" sz="1224" dirty="0">
              <a:solidFill>
                <a:schemeClr val="bg2">
                  <a:lumMod val="50000"/>
                </a:schemeClr>
              </a:solidFill>
            </a:endParaRP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endParaRPr lang="en-US" sz="1224" dirty="0">
              <a:solidFill>
                <a:schemeClr val="bg2">
                  <a:lumMod val="50000"/>
                </a:schemeClr>
              </a:solidFill>
            </a:endParaRP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 Blog</a:t>
            </a:r>
          </a:p>
          <a:p>
            <a:pPr algn="ctr">
              <a:lnSpc>
                <a:spcPct val="150000"/>
              </a:lnSpc>
            </a:pPr>
            <a:r>
              <a:rPr lang="en-US" sz="1088" dirty="0">
                <a:solidFill>
                  <a:schemeClr val="bg2"/>
                </a:solidFill>
              </a:rPr>
              <a:t>White Papers</a:t>
            </a:r>
          </a:p>
          <a:p>
            <a:pPr algn="ctr">
              <a:lnSpc>
                <a:spcPct val="150000"/>
              </a:lnSpc>
            </a:pPr>
            <a:r>
              <a:rPr lang="en-US" sz="1088" dirty="0">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err="1">
                <a:solidFill>
                  <a:schemeClr val="bg2"/>
                </a:solidFill>
              </a:rPr>
              <a:t>www.pass.org</a:t>
            </a:r>
            <a:endParaRPr lang="en-US" sz="1360" b="1" spc="27" dirty="0">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dirty="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a:t>
            </a:r>
            <a:r>
              <a:rPr lang="en-US" sz="1088" baseline="0" dirty="0">
                <a:solidFill>
                  <a:schemeClr val="bg2"/>
                </a:solidFill>
              </a:rPr>
              <a:t> Connector</a:t>
            </a:r>
          </a:p>
          <a:p>
            <a:pPr algn="ctr">
              <a:lnSpc>
                <a:spcPct val="150000"/>
              </a:lnSpc>
            </a:pPr>
            <a:r>
              <a:rPr lang="en-US" sz="1088" baseline="0" dirty="0">
                <a:solidFill>
                  <a:schemeClr val="bg2"/>
                </a:solidFill>
              </a:rPr>
              <a:t>BA Insights</a:t>
            </a:r>
            <a:endParaRPr lang="en-US" sz="1088" dirty="0">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dirty="0"/>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dirty="0"/>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yourname</a:t>
            </a:r>
            <a:endParaRPr lang="en-US" sz="1496" dirty="0">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dirty="0" err="1">
                <a:solidFill>
                  <a:schemeClr val="accent1"/>
                </a:solidFill>
              </a:rPr>
              <a:t>yourhandle</a:t>
            </a:r>
            <a:endParaRPr lang="en-US" sz="1496" dirty="0">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err="1">
                <a:solidFill>
                  <a:schemeClr val="accent1"/>
                </a:solidFill>
              </a:rPr>
              <a:t>yourname</a:t>
            </a:r>
            <a:endParaRPr lang="en-US" sz="1496" dirty="0">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dirty="0"/>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dirty="0">
                <a:solidFill>
                  <a:schemeClr val="bg2"/>
                </a:solidFill>
              </a:rPr>
              <a:t>Download the </a:t>
            </a:r>
            <a:r>
              <a:rPr lang="en-US" sz="1632" dirty="0" err="1">
                <a:solidFill>
                  <a:schemeClr val="bg2"/>
                </a:solidFill>
              </a:rPr>
              <a:t>GuideBook</a:t>
            </a:r>
            <a:r>
              <a:rPr lang="en-US" sz="1632" dirty="0">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dirty="0">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dirty="0">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dirty="0">
                <a:solidFill>
                  <a:schemeClr val="bg2"/>
                </a:solidFill>
              </a:rPr>
              <a:t>Go to </a:t>
            </a:r>
            <a:r>
              <a:rPr lang="en-US" sz="1632" dirty="0" err="1">
                <a:solidFill>
                  <a:schemeClr val="bg2"/>
                </a:solidFill>
              </a:rPr>
              <a:t>passSummit.com</a:t>
            </a:r>
            <a:endParaRPr lang="en-US" sz="1632" dirty="0">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dirty="0">
                <a:solidFill>
                  <a:schemeClr val="bg2"/>
                </a:solidFill>
              </a:rPr>
              <a:t>Submit by 5pm Friday, November 10</a:t>
            </a:r>
            <a:r>
              <a:rPr lang="en-US" sz="1904" baseline="30000" dirty="0">
                <a:solidFill>
                  <a:schemeClr val="bg2"/>
                </a:solidFill>
              </a:rPr>
              <a:t>th</a:t>
            </a:r>
            <a:r>
              <a:rPr lang="en-US" sz="1904" dirty="0">
                <a:solidFill>
                  <a:schemeClr val="bg2"/>
                </a:solidFill>
              </a:rPr>
              <a:t> to win prizes. </a:t>
            </a:r>
            <a:r>
              <a:rPr lang="en-US" sz="1904" b="1" dirty="0">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dirty="0"/>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err="1">
                <a:solidFill>
                  <a:schemeClr val="accent1"/>
                </a:solidFill>
              </a:rPr>
              <a:t>email@company.com</a:t>
            </a:r>
            <a:endParaRPr lang="en-US" sz="1496" dirty="0">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yourhandle</a:t>
            </a:r>
            <a:endParaRPr lang="en-US" sz="1496" dirty="0">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925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11/25/2020</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124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27.emf"/><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image" Target="../media/image34.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theme" Target="../theme/theme8.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35.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27" r:id="rId18"/>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dirty="0"/>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dirty="0"/>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 id="2147484665" r:id="rId17"/>
    <p:sldLayoutId id="2147484667" r:id="rId18"/>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11/25/2020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pic>
        <p:nvPicPr>
          <p:cNvPr id="4" name="Picture 3">
            <a:extLst>
              <a:ext uri="{FF2B5EF4-FFF2-40B4-BE49-F238E27FC236}">
                <a16:creationId xmlns:a16="http://schemas.microsoft.com/office/drawing/2014/main" id="{3C4A12C2-57CF-4580-A31E-0BBFAD1E6AE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12408" y="6464241"/>
            <a:ext cx="2072670" cy="324303"/>
          </a:xfrm>
          <a:prstGeom prst="rect">
            <a:avLst/>
          </a:prstGeom>
        </p:spPr>
      </p:pic>
    </p:spTree>
    <p:extLst>
      <p:ext uri="{BB962C8B-B14F-4D97-AF65-F5344CB8AC3E}">
        <p14:creationId xmlns:p14="http://schemas.microsoft.com/office/powerpoint/2010/main" val="3486201981"/>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896"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43493" rtl="0" eaLnBrk="1" latinLnBrk="0" hangingPunct="1">
        <a:spcBef>
          <a:spcPct val="20000"/>
        </a:spcBef>
        <a:buClr>
          <a:schemeClr val="accent3"/>
        </a:buClr>
        <a:buFont typeface="Arial"/>
        <a:buNone/>
        <a:defRPr sz="3264" b="0" i="0" kern="1200">
          <a:solidFill>
            <a:schemeClr val="tx1"/>
          </a:solidFill>
          <a:latin typeface="Segoe UI Semilight" panose="020B0402040204020203" pitchFamily="34" charset="0"/>
          <a:ea typeface="+mn-ea"/>
          <a:cs typeface="Segoe UI Semilight" panose="020B0402040204020203" pitchFamily="34" charset="0"/>
        </a:defRPr>
      </a:lvl1pPr>
      <a:lvl2pPr marL="466310" indent="-466310" algn="l" defTabSz="1243493" rtl="0" eaLnBrk="1" latinLnBrk="0" hangingPunct="1">
        <a:spcBef>
          <a:spcPct val="20000"/>
        </a:spcBef>
        <a:buClr>
          <a:schemeClr val="accent3"/>
        </a:buClr>
        <a:buFont typeface="Arial"/>
        <a:buChar char="•"/>
        <a:defRPr lang="en-US" sz="272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67854"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54287"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616973" indent="-466310" algn="l" defTabSz="1243493" rtl="0" eaLnBrk="1" latinLnBrk="0" hangingPunct="1">
        <a:spcBef>
          <a:spcPct val="20000"/>
        </a:spcBef>
        <a:buClr>
          <a:schemeClr val="accent3"/>
        </a:buClr>
        <a:buFont typeface="Arial"/>
        <a:buChar char="•"/>
        <a:defRPr lang="en-US" sz="2448" b="0" i="0" kern="1200" dirty="0">
          <a:solidFill>
            <a:schemeClr val="tx1"/>
          </a:solidFill>
          <a:latin typeface="Segoe UI Semilight" panose="020B0402040204020203" pitchFamily="34" charset="0"/>
          <a:ea typeface="+mn-ea"/>
          <a:cs typeface="Segoe UI Semilight" panose="020B04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hyperlink" Target="https://never-stop-learning.de/monitoring-telemetry-with-jupyter-notebook/"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image" Target="../media/image81.png"/><Relationship Id="rId5" Type="http://schemas.openxmlformats.org/officeDocument/2006/relationships/hyperlink" Target="https://github.com/microsoft/BCTech/tree/master/samples/AppInsights/TroubleShootingGuides#learning-resources-azure-data-studio" TargetMode="External"/><Relationship Id="rId4" Type="http://schemas.openxmlformats.org/officeDocument/2006/relationships/hyperlink" Target="https://www.managedsentinel.com/2019/05/30/azure-sentinel-notebook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portal.azure.com/" TargetMode="External"/><Relationship Id="rId7" Type="http://schemas.openxmlformats.org/officeDocument/2006/relationships/image" Target="../media/image83.svg"/><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82.png"/><Relationship Id="rId5" Type="http://schemas.openxmlformats.org/officeDocument/2006/relationships/hyperlink" Target="http://aka.ms/getAzureDataStudio" TargetMode="External"/><Relationship Id="rId4" Type="http://schemas.openxmlformats.org/officeDocument/2006/relationships/hyperlink" Target="https://dataexplorer.azure.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83.sv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83.sv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jpe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ata-explorer/kusto/query/cross-cluster-or-database-queries" TargetMode="External"/><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93.png"/><Relationship Id="rId4" Type="http://schemas.openxmlformats.org/officeDocument/2006/relationships/hyperlink" Target="https://docs.microsoft.com/azure/data-explorer/kusto/query/joinoper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docs.microsoft.com/azure/data-explorer/query-monitor-data" TargetMode="External"/><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8.xml"/><Relationship Id="rId6" Type="http://schemas.openxmlformats.org/officeDocument/2006/relationships/image" Target="../media/image94.png"/><Relationship Id="rId5" Type="http://schemas.openxmlformats.org/officeDocument/2006/relationships/hyperlink" Target="https://docs.microsoft.com/azure/data-explorer/query-monitor-data" TargetMode="Externa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78.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8.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78.xml"/><Relationship Id="rId4" Type="http://schemas.openxmlformats.org/officeDocument/2006/relationships/image" Target="../media/image9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77.sv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3" Type="http://schemas.openxmlformats.org/officeDocument/2006/relationships/hyperlink" Target="http://aka.ms/getAzureDataStudio" TargetMode="External"/><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hyperlink" Target="https://cloudblogs.microsoft.com/sqlserver/2020/09/24/analyze-data-in-azure-data-explorer-using-kusto-query-language-kql-extension-in-azure-data-studio/" TargetMode="External"/><Relationship Id="rId5" Type="http://schemas.openxmlformats.org/officeDocument/2006/relationships/hyperlink" Target="https://dataplatformgeeks.com/dps2020/session/azure-data-studio-notebooks-power-hour/" TargetMode="External"/><Relationship Id="rId4" Type="http://schemas.openxmlformats.org/officeDocument/2006/relationships/hyperlink" Target="https://www.youtube.com/watch?v=Da1WfrLRl9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7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svg"/><Relationship Id="rId7" Type="http://schemas.openxmlformats.org/officeDocument/2006/relationships/image" Target="../media/image67.svg"/><Relationship Id="rId2" Type="http://schemas.openxmlformats.org/officeDocument/2006/relationships/image" Target="../media/image74.png"/><Relationship Id="rId1" Type="http://schemas.openxmlformats.org/officeDocument/2006/relationships/slideLayout" Target="../slideLayouts/slideLayout79.xml"/><Relationship Id="rId6" Type="http://schemas.openxmlformats.org/officeDocument/2006/relationships/image" Target="../media/image66.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829-FAF1-4910-A61A-0122D596BA56}"/>
              </a:ext>
            </a:extLst>
          </p:cNvPr>
          <p:cNvSpPr>
            <a:spLocks noGrp="1"/>
          </p:cNvSpPr>
          <p:nvPr>
            <p:ph type="title"/>
          </p:nvPr>
        </p:nvSpPr>
        <p:spPr>
          <a:xfrm>
            <a:off x="274637" y="1419770"/>
            <a:ext cx="11887200" cy="4154984"/>
          </a:xfrm>
        </p:spPr>
        <p:txBody>
          <a:bodyPr/>
          <a:lstStyle/>
          <a:p>
            <a:pPr algn="ctr">
              <a:lnSpc>
                <a:spcPct val="100000"/>
              </a:lnSpc>
            </a:pPr>
            <a:r>
              <a:rPr lang="en-US" sz="13800" dirty="0">
                <a:latin typeface="Ink Free" panose="03080402000500000000" pitchFamily="66" charset="0"/>
              </a:rPr>
              <a:t>follow along? </a:t>
            </a:r>
            <a:br>
              <a:rPr lang="en-US" dirty="0"/>
            </a:br>
            <a:r>
              <a:rPr lang="en-US" dirty="0"/>
              <a:t>aka.ms/</a:t>
            </a:r>
            <a:r>
              <a:rPr lang="en-US" dirty="0" err="1"/>
              <a:t>getAzureDataStudio</a:t>
            </a:r>
            <a:br>
              <a:rPr lang="en-US" dirty="0"/>
            </a:br>
            <a:r>
              <a:rPr lang="en-US" sz="4800" dirty="0"/>
              <a:t>github.com/</a:t>
            </a:r>
            <a:r>
              <a:rPr lang="en-US" sz="4800" b="1" dirty="0" err="1">
                <a:latin typeface="Segoe UI Black" panose="020B0A02040204020203" pitchFamily="34" charset="0"/>
                <a:ea typeface="Segoe UI Black" panose="020B0A02040204020203" pitchFamily="34" charset="0"/>
              </a:rPr>
              <a:t>MsSQLgirl</a:t>
            </a:r>
            <a:r>
              <a:rPr lang="en-US" sz="4800" dirty="0"/>
              <a:t>/jubilant-data-wizards</a:t>
            </a:r>
            <a:endParaRPr lang="en-US" dirty="0"/>
          </a:p>
        </p:txBody>
      </p:sp>
    </p:spTree>
    <p:extLst>
      <p:ext uri="{BB962C8B-B14F-4D97-AF65-F5344CB8AC3E}">
        <p14:creationId xmlns:p14="http://schemas.microsoft.com/office/powerpoint/2010/main" val="1028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3696B-881D-4350-95BF-7D026A0CD22F}"/>
              </a:ext>
            </a:extLst>
          </p:cNvPr>
          <p:cNvSpPr txBox="1"/>
          <p:nvPr/>
        </p:nvSpPr>
        <p:spPr>
          <a:xfrm>
            <a:off x="1341437" y="5859462"/>
            <a:ext cx="1104900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#2: Big Data Analytics</a:t>
            </a:r>
          </a:p>
        </p:txBody>
      </p:sp>
      <p:pic>
        <p:nvPicPr>
          <p:cNvPr id="1026" name="Picture 2">
            <a:extLst>
              <a:ext uri="{FF2B5EF4-FFF2-40B4-BE49-F238E27FC236}">
                <a16:creationId xmlns:a16="http://schemas.microsoft.com/office/drawing/2014/main" id="{043D880E-AA5D-4313-A2EE-32714651E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 y="160337"/>
            <a:ext cx="12436475" cy="56991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50AB92D-B64C-490C-B504-705EE9203FED}"/>
              </a:ext>
            </a:extLst>
          </p:cNvPr>
          <p:cNvSpPr/>
          <p:nvPr/>
        </p:nvSpPr>
        <p:spPr>
          <a:xfrm>
            <a:off x="6523037" y="296862"/>
            <a:ext cx="2743200" cy="1676400"/>
          </a:xfrm>
          <a:custGeom>
            <a:avLst/>
            <a:gdLst>
              <a:gd name="connsiteX0" fmla="*/ 0 w 2743200"/>
              <a:gd name="connsiteY0" fmla="*/ 838200 h 1676400"/>
              <a:gd name="connsiteX1" fmla="*/ 1371600 w 2743200"/>
              <a:gd name="connsiteY1" fmla="*/ 0 h 1676400"/>
              <a:gd name="connsiteX2" fmla="*/ 2743200 w 2743200"/>
              <a:gd name="connsiteY2" fmla="*/ 838200 h 1676400"/>
              <a:gd name="connsiteX3" fmla="*/ 1371600 w 2743200"/>
              <a:gd name="connsiteY3" fmla="*/ 1676400 h 1676400"/>
              <a:gd name="connsiteX4" fmla="*/ 0 w 2743200"/>
              <a:gd name="connsiteY4" fmla="*/ 8382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676400" extrusionOk="0">
                <a:moveTo>
                  <a:pt x="0" y="838200"/>
                </a:moveTo>
                <a:cubicBezTo>
                  <a:pt x="24300" y="192486"/>
                  <a:pt x="750290" y="109718"/>
                  <a:pt x="1371600" y="0"/>
                </a:cubicBezTo>
                <a:cubicBezTo>
                  <a:pt x="2062704" y="-25110"/>
                  <a:pt x="2749875" y="351869"/>
                  <a:pt x="2743200" y="838200"/>
                </a:cubicBezTo>
                <a:cubicBezTo>
                  <a:pt x="2870372" y="1217067"/>
                  <a:pt x="2088326" y="1780333"/>
                  <a:pt x="1371600" y="1676400"/>
                </a:cubicBezTo>
                <a:cubicBezTo>
                  <a:pt x="593776" y="1743103"/>
                  <a:pt x="19113" y="1284314"/>
                  <a:pt x="0" y="838200"/>
                </a:cubicBezTo>
                <a:close/>
              </a:path>
            </a:pathLst>
          </a:custGeom>
          <a:noFill/>
          <a:ln w="57150">
            <a:solidFill>
              <a:srgbClr val="C00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736474"/>
      </p:ext>
    </p:extLst>
  </p:cSld>
  <p:clrMapOvr>
    <a:masterClrMapping/>
  </p:clrMapOvr>
  <mc:AlternateContent xmlns:mc="http://schemas.openxmlformats.org/markup-compatibility/2006">
    <mc:Choice xmlns:p14="http://schemas.microsoft.com/office/powerpoint/2010/main" Requires="p14">
      <p:transition spd="slow" p14:dur="2000" advTm="19816"/>
    </mc:Choice>
    <mc:Fallback>
      <p:transition spd="slow" advTm="198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others use KQL and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1426644" cy="2486835"/>
          </a:xfrm>
        </p:spPr>
        <p:txBody>
          <a:bodyPr vert="horz" wrap="square" lIns="0" tIns="0" rIns="0" bIns="0" rtlCol="0" anchor="t">
            <a:spAutoFit/>
          </a:bodyPr>
          <a:lstStyle/>
          <a:p>
            <a:pPr marL="457200" indent="-457200">
              <a:buFont typeface="Arial" panose="020B0604020202020204" pitchFamily="34" charset="0"/>
              <a:buChar char="•"/>
            </a:pPr>
            <a:r>
              <a:rPr lang="en-US" sz="2400" dirty="0">
                <a:cs typeface="Segoe UI"/>
              </a:rPr>
              <a:t>Monitoring and analysis of Microsoft Dynamics 365 Business Central </a:t>
            </a:r>
            <a:br>
              <a:rPr lang="en-US" sz="2800" dirty="0">
                <a:cs typeface="Segoe UI"/>
              </a:rPr>
            </a:br>
            <a:r>
              <a:rPr lang="en-US" sz="2000" dirty="0">
                <a:solidFill>
                  <a:srgbClr val="0070C0"/>
                </a:solidFill>
                <a:cs typeface="Segoe UI"/>
                <a:hlinkClick r:id="rId3">
                  <a:extLst>
                    <a:ext uri="{A12FA001-AC4F-418D-AE19-62706E023703}">
                      <ahyp:hlinkClr xmlns:ahyp="http://schemas.microsoft.com/office/drawing/2018/hyperlinkcolor" val="tx"/>
                    </a:ext>
                  </a:extLst>
                </a:hlinkClick>
              </a:rPr>
              <a:t>https://never-stop-learning.de/monitoring-telemetry-with-jupyter-notebook/</a:t>
            </a:r>
            <a:r>
              <a:rPr lang="en-US" sz="2000" dirty="0">
                <a:solidFill>
                  <a:srgbClr val="0070C0"/>
                </a:solidFill>
                <a:cs typeface="Segoe UI"/>
              </a:rPr>
              <a:t> </a:t>
            </a:r>
            <a:endParaRPr lang="en-US" sz="2000" b="1" dirty="0">
              <a:solidFill>
                <a:srgbClr val="0070C0"/>
              </a:solidFill>
            </a:endParaRPr>
          </a:p>
          <a:p>
            <a:pPr marL="457200" indent="-457200">
              <a:buFont typeface="Arial" panose="020B0604020202020204" pitchFamily="34" charset="0"/>
              <a:buChar char="•"/>
            </a:pPr>
            <a:r>
              <a:rPr lang="en-US" sz="2400" dirty="0"/>
              <a:t>To see if any of the destination IPs are listed as potential malicious ones</a:t>
            </a:r>
            <a:br>
              <a:rPr lang="en-US" sz="2800" dirty="0"/>
            </a:br>
            <a:r>
              <a:rPr lang="en-US" sz="20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2000" dirty="0">
                <a:solidFill>
                  <a:srgbClr val="0070C0"/>
                </a:solidFill>
              </a:rPr>
              <a:t> </a:t>
            </a:r>
          </a:p>
          <a:p>
            <a:pPr marL="457200" indent="-457200">
              <a:buFont typeface="Arial" panose="020B0604020202020204" pitchFamily="34" charset="0"/>
              <a:buChar char="•"/>
            </a:pPr>
            <a:r>
              <a:rPr lang="en-US" sz="2400" dirty="0"/>
              <a:t>Interactive Troubleshooting Guides for Dynamics 365 Business Central : </a:t>
            </a:r>
            <a:r>
              <a:rPr lang="en-US" sz="2000" dirty="0">
                <a:solidFill>
                  <a:srgbClr val="0070C0"/>
                </a:solidFill>
                <a:hlinkClick r:id="rId5">
                  <a:extLst>
                    <a:ext uri="{A12FA001-AC4F-418D-AE19-62706E023703}">
                      <ahyp:hlinkClr xmlns:ahyp="http://schemas.microsoft.com/office/drawing/2018/hyperlinkcolor" val="tx"/>
                    </a:ext>
                  </a:extLst>
                </a:hlinkClick>
              </a:rPr>
              <a:t>https://github.com/microsoft/BCTech/tree/master/samples/AppInsights/TroubleShootingGuides#learning-resources-azure-data-studio</a:t>
            </a:r>
            <a:r>
              <a:rPr lang="en-US" sz="2000" dirty="0">
                <a:solidFill>
                  <a:srgbClr val="0070C0"/>
                </a:solidFill>
              </a:rPr>
              <a:t> </a:t>
            </a:r>
          </a:p>
        </p:txBody>
      </p:sp>
      <p:pic>
        <p:nvPicPr>
          <p:cNvPr id="4" name="Picture 3">
            <a:extLst>
              <a:ext uri="{FF2B5EF4-FFF2-40B4-BE49-F238E27FC236}">
                <a16:creationId xmlns:a16="http://schemas.microsoft.com/office/drawing/2014/main" id="{19E1EBBD-91FD-4655-A13B-B69A7FDC5716}"/>
              </a:ext>
            </a:extLst>
          </p:cNvPr>
          <p:cNvPicPr>
            <a:picLocks noChangeAspect="1"/>
          </p:cNvPicPr>
          <p:nvPr/>
        </p:nvPicPr>
        <p:blipFill>
          <a:blip r:embed="rId6"/>
          <a:stretch>
            <a:fillRect/>
          </a:stretch>
        </p:blipFill>
        <p:spPr>
          <a:xfrm>
            <a:off x="811393" y="4302071"/>
            <a:ext cx="5228426" cy="2331528"/>
          </a:xfrm>
          <a:prstGeom prst="rect">
            <a:avLst/>
          </a:prstGeom>
        </p:spPr>
      </p:pic>
      <p:sp>
        <p:nvSpPr>
          <p:cNvPr id="8" name="TextBox 7">
            <a:extLst>
              <a:ext uri="{FF2B5EF4-FFF2-40B4-BE49-F238E27FC236}">
                <a16:creationId xmlns:a16="http://schemas.microsoft.com/office/drawing/2014/main" id="{FC5482EB-5A61-4B2F-875C-52D673F60F38}"/>
              </a:ext>
            </a:extLst>
          </p:cNvPr>
          <p:cNvSpPr txBox="1"/>
          <p:nvPr/>
        </p:nvSpPr>
        <p:spPr>
          <a:xfrm>
            <a:off x="636016" y="6647224"/>
            <a:ext cx="9601200" cy="307777"/>
          </a:xfrm>
          <a:prstGeom prst="rect">
            <a:avLst/>
          </a:prstGeom>
          <a:noFill/>
        </p:spPr>
        <p:txBody>
          <a:bodyPr wrap="square">
            <a:spAutoFit/>
          </a:bodyPr>
          <a:lstStyle/>
          <a:p>
            <a:r>
              <a:rPr lang="en-US" sz="1400" dirty="0"/>
              <a:t>Image Source: </a:t>
            </a:r>
            <a:r>
              <a:rPr lang="en-US" sz="14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1400" dirty="0">
                <a:solidFill>
                  <a:srgbClr val="0070C0"/>
                </a:solidFill>
              </a:rPr>
              <a:t> </a:t>
            </a:r>
            <a:endParaRPr lang="en-US" sz="1400" dirty="0"/>
          </a:p>
        </p:txBody>
      </p:sp>
    </p:spTree>
    <p:extLst>
      <p:ext uri="{BB962C8B-B14F-4D97-AF65-F5344CB8AC3E}">
        <p14:creationId xmlns:p14="http://schemas.microsoft.com/office/powerpoint/2010/main" val="1738938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Tools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9617825" cy="4481227"/>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Azure Portal </a:t>
            </a:r>
            <a:r>
              <a:rPr lang="en-US" sz="2800" b="1" dirty="0">
                <a:solidFill>
                  <a:srgbClr val="0070C0"/>
                </a:solidFill>
                <a:cs typeface="Segoe UI"/>
                <a:hlinkClick r:id="rId3">
                  <a:extLst>
                    <a:ext uri="{A12FA001-AC4F-418D-AE19-62706E023703}">
                      <ahyp:hlinkClr xmlns:ahyp="http://schemas.microsoft.com/office/drawing/2018/hyperlinkcolor" val="tx"/>
                    </a:ext>
                  </a:extLst>
                </a:hlinkClick>
              </a:rPr>
              <a:t>http://portal.azure.com</a:t>
            </a:r>
            <a:r>
              <a:rPr lang="en-US" sz="2800" b="1" dirty="0">
                <a:solidFill>
                  <a:srgbClr val="0070C0"/>
                </a:solidFill>
                <a:cs typeface="Segoe UI"/>
              </a:rPr>
              <a:t> </a:t>
            </a:r>
          </a:p>
          <a:p>
            <a:pPr marL="457200" indent="-457200">
              <a:buFont typeface="Arial" panose="020B0604020202020204" pitchFamily="34" charset="0"/>
              <a:buChar char="•"/>
            </a:pPr>
            <a:r>
              <a:rPr lang="en-US" sz="2800" dirty="0">
                <a:cs typeface="Segoe UI"/>
              </a:rPr>
              <a:t>Data Explorer </a:t>
            </a:r>
            <a:r>
              <a:rPr lang="en-US" sz="2800" b="1" dirty="0">
                <a:solidFill>
                  <a:srgbClr val="0070C0"/>
                </a:solidFill>
                <a:cs typeface="Segoe UI"/>
                <a:hlinkClick r:id="rId4">
                  <a:extLst>
                    <a:ext uri="{A12FA001-AC4F-418D-AE19-62706E023703}">
                      <ahyp:hlinkClr xmlns:ahyp="http://schemas.microsoft.com/office/drawing/2018/hyperlinkcolor" val="tx"/>
                    </a:ext>
                  </a:extLst>
                </a:hlinkClick>
              </a:rPr>
              <a:t>https://dataexplorer.azure.com/</a:t>
            </a:r>
            <a:r>
              <a:rPr lang="en-US" sz="2800" b="1" dirty="0">
                <a:solidFill>
                  <a:srgbClr val="0070C0"/>
                </a:solidFill>
                <a:cs typeface="Segoe UI"/>
              </a:rPr>
              <a:t>  </a:t>
            </a:r>
          </a:p>
          <a:p>
            <a:pPr marL="457200" indent="-457200">
              <a:buFont typeface="Arial" panose="020B0604020202020204" pitchFamily="34" charset="0"/>
              <a:buChar char="•"/>
            </a:pPr>
            <a:endParaRPr lang="en-US" sz="2800" b="1" dirty="0">
              <a:solidFill>
                <a:srgbClr val="0070C0"/>
              </a:solidFill>
            </a:endParaRPr>
          </a:p>
          <a:p>
            <a:pPr marL="457200" indent="-457200">
              <a:buFont typeface="Arial" panose="020B0604020202020204" pitchFamily="34" charset="0"/>
              <a:buChar char="•"/>
            </a:pPr>
            <a:endParaRPr lang="en-US" sz="2800" b="1" dirty="0">
              <a:solidFill>
                <a:srgbClr val="0070C0"/>
              </a:solidFill>
            </a:endParaRPr>
          </a:p>
          <a:p>
            <a:r>
              <a:rPr lang="en-US" sz="2800" b="1" dirty="0">
                <a:solidFill>
                  <a:srgbClr val="0070C0"/>
                </a:solidFill>
                <a:cs typeface="Segoe UI"/>
              </a:rPr>
              <a:t>Since Apr 2020:</a:t>
            </a:r>
          </a:p>
          <a:p>
            <a:endParaRPr lang="en-US" sz="2800" b="1" dirty="0">
              <a:solidFill>
                <a:srgbClr val="0070C0"/>
              </a:solidFill>
              <a:cs typeface="Segoe UI"/>
            </a:endParaRPr>
          </a:p>
          <a:p>
            <a:r>
              <a:rPr lang="en-US" sz="2800" dirty="0">
                <a:cs typeface="Segoe UI"/>
              </a:rPr>
              <a:t>		Azure Data Studio</a:t>
            </a:r>
            <a:br>
              <a:rPr lang="en-US" sz="2800" dirty="0">
                <a:cs typeface="Segoe UI"/>
              </a:rPr>
            </a:br>
            <a:r>
              <a:rPr lang="en-US" sz="2800" dirty="0">
                <a:cs typeface="Segoe UI"/>
              </a:rPr>
              <a:t>		</a:t>
            </a:r>
            <a:r>
              <a:rPr lang="en-US" sz="2800" b="1" dirty="0">
                <a:solidFill>
                  <a:srgbClr val="0070C0"/>
                </a:solidFill>
                <a:cs typeface="Segoe UI"/>
                <a:hlinkClick r:id="rId5">
                  <a:extLst>
                    <a:ext uri="{A12FA001-AC4F-418D-AE19-62706E023703}">
                      <ahyp:hlinkClr xmlns:ahyp="http://schemas.microsoft.com/office/drawing/2018/hyperlinkcolor" val="tx"/>
                    </a:ext>
                  </a:extLst>
                </a:hlinkClick>
              </a:rPr>
              <a:t>http://aka.ms/getAzureDataStudio</a:t>
            </a:r>
            <a:endParaRPr lang="en-US" sz="2800" b="1" dirty="0">
              <a:solidFill>
                <a:srgbClr val="0070C0"/>
              </a:solidFill>
              <a:cs typeface="Segoe UI"/>
            </a:endParaRPr>
          </a:p>
          <a:p>
            <a:pPr marL="457200" indent="-457200">
              <a:buFont typeface="Arial" panose="020B0604020202020204" pitchFamily="34" charset="0"/>
              <a:buChar char="•"/>
            </a:pPr>
            <a:endParaRPr lang="en-US" sz="2800" dirty="0">
              <a:cs typeface="Segoe UI"/>
            </a:endParaRPr>
          </a:p>
        </p:txBody>
      </p:sp>
      <p:pic>
        <p:nvPicPr>
          <p:cNvPr id="35" name="Graphic 34">
            <a:extLst>
              <a:ext uri="{FF2B5EF4-FFF2-40B4-BE49-F238E27FC236}">
                <a16:creationId xmlns:a16="http://schemas.microsoft.com/office/drawing/2014/main" id="{1C13524A-F633-4785-8568-C9D0BF6B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437" y="4335462"/>
            <a:ext cx="1298448" cy="1298448"/>
          </a:xfrm>
          <a:prstGeom prst="rect">
            <a:avLst/>
          </a:prstGeom>
        </p:spPr>
      </p:pic>
    </p:spTree>
    <p:extLst>
      <p:ext uri="{BB962C8B-B14F-4D97-AF65-F5344CB8AC3E}">
        <p14:creationId xmlns:p14="http://schemas.microsoft.com/office/powerpoint/2010/main" val="2821032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83058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2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KQL meets</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p>
        </p:txBody>
      </p:sp>
    </p:spTree>
    <p:extLst>
      <p:ext uri="{BB962C8B-B14F-4D97-AF65-F5344CB8AC3E}">
        <p14:creationId xmlns:p14="http://schemas.microsoft.com/office/powerpoint/2010/main" val="342707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791204"/>
            <a:ext cx="6574158" cy="5948680"/>
          </a:xfrm>
        </p:spPr>
        <p:txBody>
          <a:bodyPr vert="horz" wrap="square" lIns="0" tIns="0" rIns="0" bIns="0" rtlCol="0" anchor="t">
            <a:spAutoFit/>
          </a:bodyPr>
          <a:lstStyle/>
          <a:p>
            <a:r>
              <a:rPr lang="en-US" sz="2800" b="1" dirty="0">
                <a:cs typeface="Segoe UI"/>
              </a:rPr>
              <a:t>Modern data experiences, multi dat</a:t>
            </a:r>
            <a:r>
              <a:rPr lang="en-US" sz="2800" b="1" dirty="0"/>
              <a:t>a-platforms</a:t>
            </a:r>
            <a:br>
              <a:rPr lang="en-US" sz="2800" dirty="0">
                <a:cs typeface="Segoe UI"/>
              </a:rPr>
            </a:br>
            <a:r>
              <a:rPr lang="en-US" sz="2800" dirty="0">
                <a:cs typeface="Segoe UI"/>
              </a:rPr>
              <a:t>SQL: SQL Server, PostgreSQL, Azure SQL Edge, Azure SQL*</a:t>
            </a:r>
            <a:br>
              <a:rPr lang="en-US" sz="2800" dirty="0">
                <a:cs typeface="Segoe UI"/>
              </a:rPr>
            </a:br>
            <a:r>
              <a:rPr lang="en-US" sz="2800" dirty="0">
                <a:cs typeface="Segoe UI"/>
              </a:rPr>
              <a:t>KQL: Azure Data Explorer</a:t>
            </a:r>
            <a:br>
              <a:rPr lang="en-US" sz="2800" dirty="0">
                <a:cs typeface="Segoe UI"/>
              </a:rPr>
            </a:br>
            <a:r>
              <a:rPr lang="en-US" sz="2800" dirty="0">
                <a:cs typeface="Segoe UI"/>
              </a:rPr>
              <a:t>Environment: On-premises, poly-cloud</a:t>
            </a:r>
            <a:br>
              <a:rPr lang="en-US" sz="2800" dirty="0">
                <a:cs typeface="Segoe UI"/>
              </a:rPr>
            </a:br>
            <a:endParaRPr lang="en-US" sz="2256" dirty="0">
              <a:cs typeface="Segoe UI"/>
            </a:endParaRPr>
          </a:p>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B8AFFC3-6CFE-45E6-BEF1-500245B0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16" y="4480158"/>
            <a:ext cx="1298448" cy="1298448"/>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629961" y="4945062"/>
            <a:ext cx="3166555" cy="833544"/>
          </a:xfrm>
        </p:spPr>
        <p:txBody>
          <a:bodyPr/>
          <a:lstStyle/>
          <a:p>
            <a:r>
              <a:rPr lang="en-US" sz="28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1015075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3767629"/>
            <a:ext cx="6574158" cy="2930033"/>
          </a:xfrm>
        </p:spPr>
        <p:txBody>
          <a:bodyPr vert="horz" wrap="square" lIns="0" tIns="0" rIns="0" bIns="0" rtlCol="0" anchor="t">
            <a:spAutoFit/>
          </a:bodyPr>
          <a:lstStyle/>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9B88C4-F957-4C78-BF12-0E7CC366E561}"/>
              </a:ext>
            </a:extLst>
          </p:cNvPr>
          <p:cNvPicPr>
            <a:picLocks noChangeAspect="1"/>
          </p:cNvPicPr>
          <p:nvPr/>
        </p:nvPicPr>
        <p:blipFill>
          <a:blip r:embed="rId4"/>
          <a:stretch>
            <a:fillRect/>
          </a:stretch>
        </p:blipFill>
        <p:spPr>
          <a:xfrm>
            <a:off x="5837237" y="-45678"/>
            <a:ext cx="5825412" cy="3542940"/>
          </a:xfrm>
          <a:prstGeom prst="rect">
            <a:avLst/>
          </a:prstGeom>
        </p:spPr>
      </p:pic>
      <p:sp>
        <p:nvSpPr>
          <p:cNvPr id="8" name="Title 7">
            <a:extLst>
              <a:ext uri="{FF2B5EF4-FFF2-40B4-BE49-F238E27FC236}">
                <a16:creationId xmlns:a16="http://schemas.microsoft.com/office/drawing/2014/main" id="{A14E9726-9C33-43C0-9C49-9FC4686FB118}"/>
              </a:ext>
            </a:extLst>
          </p:cNvPr>
          <p:cNvSpPr>
            <a:spLocks noGrp="1"/>
          </p:cNvSpPr>
          <p:nvPr>
            <p:ph type="title"/>
          </p:nvPr>
        </p:nvSpPr>
        <p:spPr/>
        <p:txBody>
          <a:bodyPr/>
          <a:lstStyle/>
          <a:p>
            <a:endParaRPr lang="en-US"/>
          </a:p>
        </p:txBody>
      </p:sp>
      <p:pic>
        <p:nvPicPr>
          <p:cNvPr id="10" name="Graphic 9">
            <a:extLst>
              <a:ext uri="{FF2B5EF4-FFF2-40B4-BE49-F238E27FC236}">
                <a16:creationId xmlns:a16="http://schemas.microsoft.com/office/drawing/2014/main" id="{BE6CCC9E-D9D5-45EA-90BC-2C81249DB1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16" y="4480158"/>
            <a:ext cx="1298448" cy="1298448"/>
          </a:xfrm>
          <a:prstGeom prst="rect">
            <a:avLst/>
          </a:prstGeom>
        </p:spPr>
      </p:pic>
      <p:sp>
        <p:nvSpPr>
          <p:cNvPr id="11" name="Title 1">
            <a:extLst>
              <a:ext uri="{FF2B5EF4-FFF2-40B4-BE49-F238E27FC236}">
                <a16:creationId xmlns:a16="http://schemas.microsoft.com/office/drawing/2014/main" id="{878B9C00-78A5-4A69-A37F-333ED17BAC4E}"/>
              </a:ext>
            </a:extLst>
          </p:cNvPr>
          <p:cNvSpPr txBox="1">
            <a:spLocks/>
          </p:cNvSpPr>
          <p:nvPr/>
        </p:nvSpPr>
        <p:spPr>
          <a:xfrm>
            <a:off x="1629961" y="4945062"/>
            <a:ext cx="3166555" cy="833544"/>
          </a:xfrm>
          <a:prstGeom prst="rect">
            <a:avLst/>
          </a:prstGeom>
        </p:spPr>
        <p:txBody>
          <a:bodyPr vert="horz" lIns="91440" tIns="45720" rIns="91440" bIns="45720" rtlCol="0" anchor="t">
            <a:noAutofit/>
          </a:bodyPr>
          <a:lst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chemeClr val="tx1"/>
                </a:solidFill>
                <a:effectLst/>
                <a:uLnTx/>
                <a:uFillTx/>
                <a:latin typeface="+mj-lt"/>
                <a:ea typeface="Segoe UI Semilight" panose="020B0402040204020203" pitchFamily="34" charset="0"/>
                <a:cs typeface="Segoe UI Semilight" panose="020B0402040204020203" pitchFamily="34" charset="0"/>
              </a:defRPr>
            </a:lvl1pPr>
          </a:lstStyle>
          <a:p>
            <a:r>
              <a:rPr lang="en-US" sz="2800">
                <a:latin typeface="Segoe UI Semibold" panose="020B0702040204020203" pitchFamily="34" charset="0"/>
                <a:cs typeface="Segoe UI Semibold" panose="020B0702040204020203" pitchFamily="34" charset="0"/>
              </a:rPr>
              <a:t>Azure Data Studio</a:t>
            </a:r>
            <a:endParaRPr lang="en-US" sz="2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184406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white technology background">
            <a:extLst>
              <a:ext uri="{FF2B5EF4-FFF2-40B4-BE49-F238E27FC236}">
                <a16:creationId xmlns:a16="http://schemas.microsoft.com/office/drawing/2014/main" id="{3E36C5AE-ED2E-44E2-9B40-3EF9DD00B154}"/>
              </a:ext>
            </a:extLst>
          </p:cNvPr>
          <p:cNvPicPr>
            <a:picLocks noChangeAspect="1"/>
          </p:cNvPicPr>
          <p:nvPr/>
        </p:nvPicPr>
        <p:blipFill rotWithShape="1">
          <a:blip r:embed="rId3"/>
          <a:srcRect t="15676"/>
          <a:stretch/>
        </p:blipFill>
        <p:spPr>
          <a:xfrm>
            <a:off x="0" y="0"/>
            <a:ext cx="12436475" cy="6994525"/>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124435" y="711664"/>
            <a:ext cx="9926716" cy="833544"/>
          </a:xfrm>
        </p:spPr>
        <p:txBody>
          <a:bodyPr/>
          <a:lstStyle/>
          <a:p>
            <a:r>
              <a:rPr lang="en-US" dirty="0">
                <a:latin typeface="Segoe UI Semibold" panose="020B0702040204020203" pitchFamily="34" charset="0"/>
                <a:cs typeface="Segoe UI Semibold" panose="020B0702040204020203" pitchFamily="34" charset="0"/>
              </a:rPr>
              <a:t>Azure Data Studio – a </a:t>
            </a:r>
            <a:r>
              <a:rPr lang="en-US" i="1" dirty="0">
                <a:latin typeface="Segoe UI Semibold" panose="020B0702040204020203" pitchFamily="34" charset="0"/>
                <a:cs typeface="Segoe UI Semibold" panose="020B0702040204020203" pitchFamily="34" charset="0"/>
              </a:rPr>
              <a:t>quick</a:t>
            </a:r>
            <a:r>
              <a:rPr lang="en-US" dirty="0">
                <a:latin typeface="Segoe UI Semibold" panose="020B0702040204020203" pitchFamily="34" charset="0"/>
                <a:cs typeface="Segoe UI Semibold" panose="020B0702040204020203" pitchFamily="34" charset="0"/>
              </a:rPr>
              <a:t> glance</a:t>
            </a:r>
          </a:p>
        </p:txBody>
      </p:sp>
      <p:sp>
        <p:nvSpPr>
          <p:cNvPr id="7" name="Text Placeholder 2">
            <a:extLst>
              <a:ext uri="{FF2B5EF4-FFF2-40B4-BE49-F238E27FC236}">
                <a16:creationId xmlns:a16="http://schemas.microsoft.com/office/drawing/2014/main" id="{CE408908-E8E7-43F9-9A61-AD146147D83E}"/>
              </a:ext>
            </a:extLst>
          </p:cNvPr>
          <p:cNvSpPr txBox="1">
            <a:spLocks/>
          </p:cNvSpPr>
          <p:nvPr/>
        </p:nvSpPr>
        <p:spPr>
          <a:xfrm>
            <a:off x="350660" y="2009034"/>
            <a:ext cx="3546916" cy="4312932"/>
          </a:xfrm>
          <a:prstGeom prst="rect">
            <a:avLst/>
          </a:prstGeom>
          <a:solidFill>
            <a:srgbClr val="FFFFFF">
              <a:alpha val="94902"/>
            </a:srgbClr>
          </a:solidFill>
          <a:ln>
            <a:solidFill>
              <a:schemeClr val="bg2"/>
            </a:solidFill>
          </a:ln>
        </p:spPr>
        <p:txBody>
          <a:bodyPr vert="horz" wrap="square" lIns="93260" tIns="93260" rIns="93260" bIns="93260" rtlCol="0">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t>Azure Arc preview support</a:t>
            </a:r>
          </a:p>
          <a:p>
            <a:r>
              <a:rPr lang="en-US" sz="1836" dirty="0"/>
              <a:t>Azure SQL Edge general availability support</a:t>
            </a:r>
          </a:p>
          <a:p>
            <a:r>
              <a:rPr lang="en-US" sz="1836" dirty="0"/>
              <a:t>Azure Data Explorer / Kusto (KQL) extension</a:t>
            </a:r>
          </a:p>
          <a:p>
            <a:r>
              <a:rPr lang="en-US" sz="1836" dirty="0"/>
              <a:t>SQL Database Projects extension</a:t>
            </a:r>
          </a:p>
          <a:p>
            <a:r>
              <a:rPr lang="en-US" sz="1836" dirty="0"/>
              <a:t>New </a:t>
            </a:r>
            <a:r>
              <a:rPr lang="en-US" sz="1836" dirty="0" err="1"/>
              <a:t>Jupyter</a:t>
            </a:r>
            <a:r>
              <a:rPr lang="en-US" sz="1836" dirty="0"/>
              <a:t> Book support</a:t>
            </a:r>
          </a:p>
          <a:p>
            <a:r>
              <a:rPr lang="en-US" sz="1836" dirty="0"/>
              <a:t>Rich Text notebook editing mode</a:t>
            </a:r>
          </a:p>
          <a:p>
            <a:r>
              <a:rPr lang="en-US" sz="1836" dirty="0"/>
              <a:t>Notebook search experience</a:t>
            </a:r>
          </a:p>
          <a:p>
            <a:r>
              <a:rPr lang="en-US" sz="1836" dirty="0" err="1"/>
              <a:t>Jupyter</a:t>
            </a:r>
            <a:r>
              <a:rPr lang="en-US" sz="1836" dirty="0"/>
              <a:t> Books picker</a:t>
            </a:r>
          </a:p>
          <a:p>
            <a:r>
              <a:rPr lang="en-US" sz="1836" dirty="0"/>
              <a:t>Drag and Drop Tables in Query Editor</a:t>
            </a:r>
          </a:p>
        </p:txBody>
      </p:sp>
      <p:sp>
        <p:nvSpPr>
          <p:cNvPr id="8" name="Text Placeholder 3">
            <a:extLst>
              <a:ext uri="{FF2B5EF4-FFF2-40B4-BE49-F238E27FC236}">
                <a16:creationId xmlns:a16="http://schemas.microsoft.com/office/drawing/2014/main" id="{E308FEB2-AD6D-4715-8D65-2B50F6DC8CE9}"/>
              </a:ext>
            </a:extLst>
          </p:cNvPr>
          <p:cNvSpPr txBox="1">
            <a:spLocks/>
          </p:cNvSpPr>
          <p:nvPr/>
        </p:nvSpPr>
        <p:spPr>
          <a:xfrm>
            <a:off x="8504237"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Feature tour</a:t>
            </a:r>
          </a:p>
          <a:p>
            <a:r>
              <a:rPr lang="en-US" sz="1836" dirty="0">
                <a:latin typeface="Segoe UI" panose="020B0502040204020203" pitchFamily="34" charset="0"/>
                <a:cs typeface="Segoe UI" panose="020B0502040204020203" pitchFamily="34" charset="0"/>
              </a:rPr>
              <a:t>Support for MongoDB and Teradata for Data Virtualization extension</a:t>
            </a:r>
          </a:p>
          <a:p>
            <a:r>
              <a:rPr lang="en-US" sz="1836" dirty="0">
                <a:latin typeface="Segoe UI" panose="020B0502040204020203" pitchFamily="34" charset="0"/>
                <a:cs typeface="Segoe UI" panose="020B0502040204020203" pitchFamily="34" charset="0"/>
              </a:rPr>
              <a:t>SQL Assessment API extension</a:t>
            </a:r>
          </a:p>
          <a:p>
            <a:r>
              <a:rPr lang="en-US" sz="1836" dirty="0">
                <a:latin typeface="Segoe UI" panose="020B0502040204020203" pitchFamily="34" charset="0"/>
                <a:cs typeface="Segoe UI" panose="020B0502040204020203" pitchFamily="34" charset="0"/>
              </a:rPr>
              <a:t>Azure Data Studio to Azure Portal integration</a:t>
            </a:r>
          </a:p>
          <a:p>
            <a:r>
              <a:rPr lang="en-US" sz="1836" dirty="0">
                <a:latin typeface="Segoe UI" panose="020B0502040204020203" pitchFamily="34" charset="0"/>
                <a:cs typeface="Segoe UI" panose="020B0502040204020203" pitchFamily="34" charset="0"/>
              </a:rPr>
              <a:t>Support for parameterization for Always Encrypted</a:t>
            </a:r>
          </a:p>
          <a:p>
            <a:r>
              <a:rPr lang="en-US" sz="1836" dirty="0">
                <a:latin typeface="Segoe UI" panose="020B0502040204020203" pitchFamily="34" charset="0"/>
                <a:cs typeface="Segoe UI" panose="020B0502040204020203" pitchFamily="34" charset="0"/>
              </a:rPr>
              <a:t>Python dependencies wizard</a:t>
            </a:r>
          </a:p>
          <a:p>
            <a:r>
              <a:rPr lang="en-US" sz="1836" dirty="0">
                <a:latin typeface="Segoe UI" panose="020B0502040204020203" pitchFamily="34" charset="0"/>
                <a:cs typeface="Segoe UI" panose="020B0502040204020203" pitchFamily="34" charset="0"/>
              </a:rPr>
              <a:t>Machine learning extension</a:t>
            </a:r>
          </a:p>
          <a:p>
            <a:r>
              <a:rPr lang="en-US" sz="1836" dirty="0">
                <a:latin typeface="Segoe UI" panose="020B0502040204020203" pitchFamily="34" charset="0"/>
                <a:cs typeface="Segoe UI" panose="020B0502040204020203" pitchFamily="34" charset="0"/>
              </a:rPr>
              <a:t>Redgate SQL Prompt extension</a:t>
            </a:r>
          </a:p>
          <a:p>
            <a:r>
              <a:rPr lang="en-US" sz="1836" dirty="0">
                <a:latin typeface="Segoe UI" panose="020B0502040204020203" pitchFamily="34" charset="0"/>
                <a:cs typeface="Segoe UI" panose="020B0502040204020203" pitchFamily="34" charset="0"/>
              </a:rPr>
              <a:t>Support for Always Encrypted</a:t>
            </a:r>
          </a:p>
          <a:p>
            <a:endParaRPr lang="en-US" dirty="0">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D333E2DB-DA1C-49AB-A8CE-CFBC71AFCCAC}"/>
              </a:ext>
            </a:extLst>
          </p:cNvPr>
          <p:cNvSpPr txBox="1">
            <a:spLocks/>
          </p:cNvSpPr>
          <p:nvPr/>
        </p:nvSpPr>
        <p:spPr>
          <a:xfrm>
            <a:off x="4382402"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Improved Azure Data Studio dashboards</a:t>
            </a:r>
          </a:p>
          <a:p>
            <a:r>
              <a:rPr lang="en-US" sz="1836" dirty="0">
                <a:latin typeface="Segoe UI" panose="020B0502040204020203" pitchFamily="34" charset="0"/>
                <a:cs typeface="Segoe UI" panose="020B0502040204020203" pitchFamily="34" charset="0"/>
              </a:rPr>
              <a:t>KQL Magic support in Notebooks</a:t>
            </a:r>
          </a:p>
          <a:p>
            <a:r>
              <a:rPr lang="en-US" sz="1836" dirty="0">
                <a:latin typeface="Segoe UI" panose="020B0502040204020203" pitchFamily="34" charset="0"/>
                <a:cs typeface="Segoe UI" panose="020B0502040204020203" pitchFamily="34" charset="0"/>
              </a:rPr>
              <a:t>Markdown toolbar for Notebooks</a:t>
            </a:r>
          </a:p>
          <a:p>
            <a:r>
              <a:rPr lang="en-US" sz="1836" dirty="0">
                <a:latin typeface="Segoe UI" panose="020B0502040204020203" pitchFamily="34" charset="0"/>
                <a:cs typeface="Segoe UI" panose="020B0502040204020203" pitchFamily="34" charset="0"/>
              </a:rPr>
              <a:t>Welcome page</a:t>
            </a:r>
          </a:p>
          <a:p>
            <a:r>
              <a:rPr lang="en-US" sz="1836" dirty="0">
                <a:latin typeface="Segoe UI" panose="020B0502040204020203" pitchFamily="34" charset="0"/>
                <a:cs typeface="Segoe UI" panose="020B0502040204020203" pitchFamily="34" charset="0"/>
              </a:rPr>
              <a:t>Postgres extension update</a:t>
            </a:r>
          </a:p>
          <a:p>
            <a:r>
              <a:rPr lang="en-US" sz="1836" dirty="0">
                <a:latin typeface="Segoe UI" panose="020B0502040204020203" pitchFamily="34" charset="0"/>
                <a:cs typeface="Segoe UI" panose="020B0502040204020203" pitchFamily="34" charset="0"/>
              </a:rPr>
              <a:t>Creating </a:t>
            </a:r>
            <a:r>
              <a:rPr lang="en-US" sz="1836" dirty="0" err="1">
                <a:latin typeface="Segoe UI" panose="020B0502040204020203" pitchFamily="34" charset="0"/>
                <a:cs typeface="Segoe UI" panose="020B0502040204020203" pitchFamily="34" charset="0"/>
              </a:rPr>
              <a:t>Jupyter</a:t>
            </a:r>
            <a:r>
              <a:rPr lang="en-US" sz="1836" dirty="0">
                <a:latin typeface="Segoe UI" panose="020B0502040204020203" pitchFamily="34" charset="0"/>
                <a:cs typeface="Segoe UI" panose="020B0502040204020203" pitchFamily="34" charset="0"/>
              </a:rPr>
              <a:t> Book support</a:t>
            </a:r>
          </a:p>
          <a:p>
            <a:r>
              <a:rPr lang="en-US" sz="1836" dirty="0">
                <a:latin typeface="Segoe UI" panose="020B0502040204020203" pitchFamily="34" charset="0"/>
                <a:cs typeface="Segoe UI" panose="020B0502040204020203" pitchFamily="34" charset="0"/>
              </a:rPr>
              <a:t>Charting support for SQL Notebooks</a:t>
            </a:r>
          </a:p>
          <a:p>
            <a:r>
              <a:rPr lang="en-US" sz="1836" dirty="0">
                <a:latin typeface="Segoe UI" panose="020B0502040204020203" pitchFamily="34" charset="0"/>
                <a:cs typeface="Segoe UI" panose="020B0502040204020203" pitchFamily="34" charset="0"/>
              </a:rPr>
              <a:t>Find in Notebook </a:t>
            </a:r>
          </a:p>
          <a:p>
            <a:r>
              <a:rPr lang="en-US" sz="1836" dirty="0">
                <a:latin typeface="Segoe UI" panose="020B0502040204020203" pitchFamily="34" charset="0"/>
                <a:cs typeface="Segoe UI" panose="020B0502040204020203" pitchFamily="34" charset="0"/>
              </a:rPr>
              <a:t>Improved Azure sign in support</a:t>
            </a:r>
            <a:endParaRPr lang="en-US" dirty="0">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C15FEA9E-6571-4460-B2D1-AD4EF03D9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66" y="324824"/>
            <a:ext cx="1298448" cy="1298448"/>
          </a:xfrm>
          <a:prstGeom prst="rect">
            <a:avLst/>
          </a:prstGeom>
        </p:spPr>
      </p:pic>
    </p:spTree>
    <p:extLst>
      <p:ext uri="{BB962C8B-B14F-4D97-AF65-F5344CB8AC3E}">
        <p14:creationId xmlns:p14="http://schemas.microsoft.com/office/powerpoint/2010/main" val="13562009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32437" y="531289"/>
            <a:ext cx="6553200" cy="5845767"/>
          </a:xfrm>
        </p:spPr>
        <p:txBody>
          <a:bodyPr vert="horz" wrap="square" lIns="0" tIns="0" rIns="0" bIns="0" rtlCol="0" anchor="t">
            <a:spAutoFit/>
          </a:bodyPr>
          <a:lstStyle/>
          <a:p>
            <a:r>
              <a:rPr lang="en-US" sz="2800" b="1" dirty="0">
                <a:cs typeface="Segoe UI"/>
              </a:rPr>
              <a:t>1. Native Kusto experience</a:t>
            </a:r>
          </a:p>
          <a:p>
            <a:pPr marL="457200" indent="-457200">
              <a:buFont typeface="Arial" panose="020B0604020202020204" pitchFamily="34" charset="0"/>
              <a:buChar char="•"/>
            </a:pPr>
            <a:r>
              <a:rPr lang="en-US" sz="2800" dirty="0"/>
              <a:t>Acquisition: </a:t>
            </a:r>
            <a:r>
              <a:rPr lang="en-US" sz="2800" dirty="0">
                <a:cs typeface="Segoe UI"/>
              </a:rPr>
              <a:t>Kusto (KQL) extension</a:t>
            </a:r>
          </a:p>
          <a:p>
            <a:pPr marL="457200" indent="-457200">
              <a:buFont typeface="Arial" panose="020B0604020202020204" pitchFamily="34" charset="0"/>
              <a:buChar char="•"/>
            </a:pPr>
            <a:r>
              <a:rPr lang="en-US" sz="2800" dirty="0">
                <a:cs typeface="Segoe UI"/>
              </a:rPr>
              <a:t>Connect &amp; browse Azure Data Explorer (ADX)</a:t>
            </a:r>
          </a:p>
          <a:p>
            <a:pPr marL="457200" indent="-457200">
              <a:buFont typeface="Arial" panose="020B0604020202020204" pitchFamily="34" charset="0"/>
              <a:buChar char="•"/>
            </a:pPr>
            <a:r>
              <a:rPr lang="en-US" sz="2800" dirty="0">
                <a:cs typeface="Segoe UI"/>
              </a:rPr>
              <a:t>KQL Query + </a:t>
            </a:r>
            <a:r>
              <a:rPr lang="en-US" sz="2800" dirty="0" err="1">
                <a:cs typeface="Segoe UI"/>
              </a:rPr>
              <a:t>intellisense</a:t>
            </a:r>
            <a:endParaRPr lang="en-US" sz="2800" dirty="0">
              <a:cs typeface="Segoe UI"/>
            </a:endParaRPr>
          </a:p>
          <a:p>
            <a:pPr marL="457200" indent="-457200">
              <a:buFont typeface="Arial" panose="020B0604020202020204" pitchFamily="34" charset="0"/>
              <a:buChar char="•"/>
            </a:pPr>
            <a:r>
              <a:rPr lang="en-US" sz="2800" dirty="0"/>
              <a:t>Native Kusto notebooks</a:t>
            </a:r>
          </a:p>
          <a:p>
            <a:endParaRPr lang="en-US" sz="2256" dirty="0">
              <a:cs typeface="Segoe UI"/>
            </a:endParaRPr>
          </a:p>
          <a:p>
            <a:r>
              <a:rPr lang="en-US" sz="2800" b="1" dirty="0"/>
              <a:t>2. </a:t>
            </a:r>
            <a:r>
              <a:rPr lang="en-US" sz="2800" b="1" dirty="0" err="1"/>
              <a:t>Kqlmagic</a:t>
            </a:r>
            <a:r>
              <a:rPr lang="en-US" sz="2800" b="1" dirty="0"/>
              <a:t> in Notebooks</a:t>
            </a:r>
          </a:p>
          <a:p>
            <a:pPr marL="457200" indent="-457200">
              <a:buFont typeface="Arial" panose="020B0604020202020204" pitchFamily="34" charset="0"/>
              <a:buChar char="•"/>
            </a:pPr>
            <a:r>
              <a:rPr lang="en-US" sz="2800" dirty="0">
                <a:cs typeface="Segoe UI"/>
              </a:rPr>
              <a:t>Acquisition: Python package</a:t>
            </a:r>
          </a:p>
          <a:p>
            <a:pPr marL="457200" indent="-457200">
              <a:buFont typeface="Arial" panose="020B0604020202020204" pitchFamily="34" charset="0"/>
              <a:buChar char="•"/>
            </a:pPr>
            <a:r>
              <a:rPr lang="en-US" sz="2800" dirty="0"/>
              <a:t>Integrated notebook experience in Python</a:t>
            </a:r>
          </a:p>
          <a:p>
            <a:pPr marL="457200" indent="-457200">
              <a:buFont typeface="Arial" panose="020B0604020202020204" pitchFamily="34" charset="0"/>
              <a:buChar char="•"/>
            </a:pPr>
            <a:r>
              <a:rPr lang="en-US" sz="2800" dirty="0">
                <a:cs typeface="Segoe UI"/>
              </a:rPr>
              <a:t>ADX, Log Analytics, App Insights</a:t>
            </a:r>
          </a:p>
        </p:txBody>
      </p:sp>
      <p:pic>
        <p:nvPicPr>
          <p:cNvPr id="7" name="Picture 6" descr="Two small birds on autumn foliage during a snowfall">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11578" t="116" r="30857" b="-116"/>
          <a:stretch/>
        </p:blipFill>
        <p:spPr>
          <a:xfrm>
            <a:off x="0"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14924" y="830262"/>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0" y="1058862"/>
            <a:ext cx="4927123" cy="833544"/>
          </a:xfrm>
        </p:spPr>
        <p:txBody>
          <a:bodyPr/>
          <a:lstStyle/>
          <a:p>
            <a:pPr algn="ctr"/>
            <a:r>
              <a:rPr lang="en-US" sz="3600" dirty="0">
                <a:latin typeface="Segoe UI Semibold" panose="020B0702040204020203" pitchFamily="34" charset="0"/>
                <a:cs typeface="Segoe UI Semibold" panose="020B0702040204020203" pitchFamily="34" charset="0"/>
              </a:rPr>
              <a:t>KQL experiences in</a:t>
            </a:r>
            <a:br>
              <a:rPr lang="en-US" sz="3600" dirty="0">
                <a:latin typeface="Segoe UI Semibold" panose="020B0702040204020203" pitchFamily="34" charset="0"/>
                <a:cs typeface="Segoe UI Semibold" panose="020B0702040204020203" pitchFamily="34" charset="0"/>
              </a:rPr>
            </a:br>
            <a:r>
              <a:rPr lang="en-US" sz="36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5655313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76962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3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Native Kusto in </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41403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C8B38-405D-4BCE-99C0-13B01E0F14AB}"/>
              </a:ext>
            </a:extLst>
          </p:cNvPr>
          <p:cNvPicPr>
            <a:picLocks noChangeAspect="1"/>
          </p:cNvPicPr>
          <p:nvPr/>
        </p:nvPicPr>
        <p:blipFill>
          <a:blip r:embed="rId3"/>
          <a:stretch>
            <a:fillRect/>
          </a:stretch>
        </p:blipFill>
        <p:spPr>
          <a:xfrm>
            <a:off x="3322637" y="1015663"/>
            <a:ext cx="8880001" cy="5943652"/>
          </a:xfrm>
          <a:prstGeom prst="rect">
            <a:avLst/>
          </a:prstGeom>
        </p:spPr>
      </p:pic>
      <p:sp>
        <p:nvSpPr>
          <p:cNvPr id="6" name="TextBox 5">
            <a:extLst>
              <a:ext uri="{FF2B5EF4-FFF2-40B4-BE49-F238E27FC236}">
                <a16:creationId xmlns:a16="http://schemas.microsoft.com/office/drawing/2014/main" id="{4C3B2DE9-989B-4CFC-8407-1E189AF1A721}"/>
              </a:ext>
            </a:extLst>
          </p:cNvPr>
          <p:cNvSpPr txBox="1"/>
          <p:nvPr/>
        </p:nvSpPr>
        <p:spPr>
          <a:xfrm>
            <a:off x="46037" y="68262"/>
            <a:ext cx="10515600"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Install Kusto (KQL) extension</a:t>
            </a:r>
          </a:p>
        </p:txBody>
      </p:sp>
      <p:sp>
        <p:nvSpPr>
          <p:cNvPr id="9" name="Oval 8">
            <a:extLst>
              <a:ext uri="{FF2B5EF4-FFF2-40B4-BE49-F238E27FC236}">
                <a16:creationId xmlns:a16="http://schemas.microsoft.com/office/drawing/2014/main" id="{409DF30F-8CE7-40AA-941A-47674AF17F40}"/>
              </a:ext>
            </a:extLst>
          </p:cNvPr>
          <p:cNvSpPr/>
          <p:nvPr/>
        </p:nvSpPr>
        <p:spPr>
          <a:xfrm>
            <a:off x="3246437" y="4183062"/>
            <a:ext cx="609600" cy="609600"/>
          </a:xfrm>
          <a:custGeom>
            <a:avLst/>
            <a:gdLst>
              <a:gd name="connsiteX0" fmla="*/ 0 w 609600"/>
              <a:gd name="connsiteY0" fmla="*/ 304800 h 609600"/>
              <a:gd name="connsiteX1" fmla="*/ 304800 w 609600"/>
              <a:gd name="connsiteY1" fmla="*/ 0 h 609600"/>
              <a:gd name="connsiteX2" fmla="*/ 609600 w 609600"/>
              <a:gd name="connsiteY2" fmla="*/ 304800 h 609600"/>
              <a:gd name="connsiteX3" fmla="*/ 304800 w 609600"/>
              <a:gd name="connsiteY3" fmla="*/ 609600 h 609600"/>
              <a:gd name="connsiteX4" fmla="*/ 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extrusionOk="0">
                <a:moveTo>
                  <a:pt x="0" y="304800"/>
                </a:moveTo>
                <a:cubicBezTo>
                  <a:pt x="-30838" y="137783"/>
                  <a:pt x="154313" y="17549"/>
                  <a:pt x="304800" y="0"/>
                </a:cubicBezTo>
                <a:cubicBezTo>
                  <a:pt x="479424" y="12906"/>
                  <a:pt x="609670" y="138589"/>
                  <a:pt x="609600" y="304800"/>
                </a:cubicBezTo>
                <a:cubicBezTo>
                  <a:pt x="602737" y="462782"/>
                  <a:pt x="475957" y="613011"/>
                  <a:pt x="304800" y="609600"/>
                </a:cubicBezTo>
                <a:cubicBezTo>
                  <a:pt x="139563" y="598072"/>
                  <a:pt x="11200" y="494017"/>
                  <a:pt x="0" y="304800"/>
                </a:cubicBezTo>
                <a:close/>
              </a:path>
            </a:pathLst>
          </a:custGeom>
          <a:noFill/>
          <a:ln>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91F3E3B-965F-4288-8BEE-611A1D206A78}"/>
              </a:ext>
            </a:extLst>
          </p:cNvPr>
          <p:cNvCxnSpPr/>
          <p:nvPr/>
        </p:nvCxnSpPr>
        <p:spPr>
          <a:xfrm flipV="1">
            <a:off x="4465637" y="2499313"/>
            <a:ext cx="762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6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Global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27" name="Picture 26">
            <a:extLst>
              <a:ext uri="{FF2B5EF4-FFF2-40B4-BE49-F238E27FC236}">
                <a16:creationId xmlns:a16="http://schemas.microsoft.com/office/drawing/2014/main" id="{0A7B6E00-3971-45D6-BF2D-2DA519256A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8692" y="4863469"/>
            <a:ext cx="2348776" cy="468195"/>
          </a:xfrm>
          <a:prstGeom prst="rect">
            <a:avLst/>
          </a:prstGeom>
        </p:spPr>
      </p:pic>
      <p:pic>
        <p:nvPicPr>
          <p:cNvPr id="28" name="Picture 27">
            <a:extLst>
              <a:ext uri="{FF2B5EF4-FFF2-40B4-BE49-F238E27FC236}">
                <a16:creationId xmlns:a16="http://schemas.microsoft.com/office/drawing/2014/main" id="{59FC1588-7A7A-436C-846B-DA7F94638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079" y="5820175"/>
            <a:ext cx="1802924" cy="286556"/>
          </a:xfrm>
          <a:prstGeom prst="rect">
            <a:avLst/>
          </a:prstGeom>
        </p:spPr>
      </p:pic>
      <p:pic>
        <p:nvPicPr>
          <p:cNvPr id="29" name="Picture 28">
            <a:extLst>
              <a:ext uri="{FF2B5EF4-FFF2-40B4-BE49-F238E27FC236}">
                <a16:creationId xmlns:a16="http://schemas.microsoft.com/office/drawing/2014/main" id="{03EDB238-C206-41D0-9711-1381F7C203A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33428" y="2938235"/>
            <a:ext cx="1819307" cy="498143"/>
          </a:xfrm>
          <a:prstGeom prst="rect">
            <a:avLst/>
          </a:prstGeom>
        </p:spPr>
      </p:pic>
      <p:pic>
        <p:nvPicPr>
          <p:cNvPr id="30" name="Picture 10">
            <a:extLst>
              <a:ext uri="{FF2B5EF4-FFF2-40B4-BE49-F238E27FC236}">
                <a16:creationId xmlns:a16="http://schemas.microsoft.com/office/drawing/2014/main" id="{C500590F-3E27-48C1-83F2-DB21B58213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512360" y="2999945"/>
            <a:ext cx="2923841" cy="3747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1E7DA153-C163-46A5-A638-3CF4E0070F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1179" y="4981262"/>
            <a:ext cx="2286203" cy="24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42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EAEFA-9584-45CE-886F-34695F4C368A}"/>
              </a:ext>
            </a:extLst>
          </p:cNvPr>
          <p:cNvPicPr>
            <a:picLocks noChangeAspect="1"/>
          </p:cNvPicPr>
          <p:nvPr/>
        </p:nvPicPr>
        <p:blipFill>
          <a:blip r:embed="rId2"/>
          <a:stretch>
            <a:fillRect/>
          </a:stretch>
        </p:blipFill>
        <p:spPr>
          <a:xfrm>
            <a:off x="0" y="0"/>
            <a:ext cx="6980237" cy="3794781"/>
          </a:xfrm>
          <a:prstGeom prst="rect">
            <a:avLst/>
          </a:prstGeom>
        </p:spPr>
      </p:pic>
      <p:pic>
        <p:nvPicPr>
          <p:cNvPr id="5" name="Picture 4">
            <a:extLst>
              <a:ext uri="{FF2B5EF4-FFF2-40B4-BE49-F238E27FC236}">
                <a16:creationId xmlns:a16="http://schemas.microsoft.com/office/drawing/2014/main" id="{B66BA83E-D8C0-4AEE-AAB7-FC87E30098FE}"/>
              </a:ext>
            </a:extLst>
          </p:cNvPr>
          <p:cNvPicPr>
            <a:picLocks noChangeAspect="1"/>
          </p:cNvPicPr>
          <p:nvPr/>
        </p:nvPicPr>
        <p:blipFill>
          <a:blip r:embed="rId3"/>
          <a:stretch>
            <a:fillRect/>
          </a:stretch>
        </p:blipFill>
        <p:spPr>
          <a:xfrm>
            <a:off x="5532437" y="2391545"/>
            <a:ext cx="6795039" cy="4574548"/>
          </a:xfrm>
          <a:prstGeom prst="rect">
            <a:avLst/>
          </a:prstGeom>
        </p:spPr>
      </p:pic>
      <p:cxnSp>
        <p:nvCxnSpPr>
          <p:cNvPr id="7" name="Connector: Elbow 6">
            <a:extLst>
              <a:ext uri="{FF2B5EF4-FFF2-40B4-BE49-F238E27FC236}">
                <a16:creationId xmlns:a16="http://schemas.microsoft.com/office/drawing/2014/main" id="{1320835E-8F27-4F5B-9E4B-4AA5272A77E5}"/>
              </a:ext>
            </a:extLst>
          </p:cNvPr>
          <p:cNvCxnSpPr>
            <a:cxnSpLocks/>
          </p:cNvCxnSpPr>
          <p:nvPr/>
        </p:nvCxnSpPr>
        <p:spPr>
          <a:xfrm>
            <a:off x="6446837" y="2201862"/>
            <a:ext cx="5105400" cy="2476957"/>
          </a:xfrm>
          <a:prstGeom prst="bentConnector3">
            <a:avLst>
              <a:gd name="adj1" fmla="val 9998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77DB4CE8-8C5A-4591-9AD7-88BB5A3C0B85}"/>
              </a:ext>
            </a:extLst>
          </p:cNvPr>
          <p:cNvSpPr/>
          <p:nvPr/>
        </p:nvSpPr>
        <p:spPr>
          <a:xfrm>
            <a:off x="7285037" y="167073"/>
            <a:ext cx="1524000" cy="685800"/>
          </a:xfrm>
          <a:prstGeom prst="borderCallout1">
            <a:avLst>
              <a:gd name="adj1" fmla="val 18750"/>
              <a:gd name="adj2" fmla="val -8333"/>
              <a:gd name="adj3" fmla="val 66729"/>
              <a:gd name="adj4" fmla="val -5624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Portal</a:t>
            </a:r>
          </a:p>
        </p:txBody>
      </p:sp>
      <p:sp>
        <p:nvSpPr>
          <p:cNvPr id="16" name="Callout: Line 15">
            <a:extLst>
              <a:ext uri="{FF2B5EF4-FFF2-40B4-BE49-F238E27FC236}">
                <a16:creationId xmlns:a16="http://schemas.microsoft.com/office/drawing/2014/main" id="{EEB5A6CC-DF8E-434A-B7CA-E02E62157155}"/>
              </a:ext>
            </a:extLst>
          </p:cNvPr>
          <p:cNvSpPr/>
          <p:nvPr/>
        </p:nvSpPr>
        <p:spPr>
          <a:xfrm>
            <a:off x="3398837" y="4411662"/>
            <a:ext cx="2438400" cy="685800"/>
          </a:xfrm>
          <a:prstGeom prst="borderCallout1">
            <a:avLst>
              <a:gd name="adj1" fmla="val 42631"/>
              <a:gd name="adj2" fmla="val 106294"/>
              <a:gd name="adj3" fmla="val -220833"/>
              <a:gd name="adj4" fmla="val 22439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Data Studio Connection Wizard</a:t>
            </a:r>
          </a:p>
        </p:txBody>
      </p:sp>
      <p:sp>
        <p:nvSpPr>
          <p:cNvPr id="18" name="TextBox 17">
            <a:extLst>
              <a:ext uri="{FF2B5EF4-FFF2-40B4-BE49-F238E27FC236}">
                <a16:creationId xmlns:a16="http://schemas.microsoft.com/office/drawing/2014/main" id="{207F7FD0-7789-4250-8C15-348DA6D49D57}"/>
              </a:ext>
            </a:extLst>
          </p:cNvPr>
          <p:cNvSpPr txBox="1"/>
          <p:nvPr/>
        </p:nvSpPr>
        <p:spPr>
          <a:xfrm>
            <a:off x="103857" y="5950430"/>
            <a:ext cx="5795702"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Connect to ADX</a:t>
            </a:r>
          </a:p>
        </p:txBody>
      </p:sp>
    </p:spTree>
    <p:extLst>
      <p:ext uri="{BB962C8B-B14F-4D97-AF65-F5344CB8AC3E}">
        <p14:creationId xmlns:p14="http://schemas.microsoft.com/office/powerpoint/2010/main" val="36448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2A2C650-83AD-4B85-A732-24DDACBE7163}"/>
              </a:ext>
            </a:extLst>
          </p:cNvPr>
          <p:cNvGrpSpPr/>
          <p:nvPr/>
        </p:nvGrpSpPr>
        <p:grpSpPr>
          <a:xfrm>
            <a:off x="1570037" y="906462"/>
            <a:ext cx="10845374" cy="6034939"/>
            <a:chOff x="114820" y="0"/>
            <a:chExt cx="12321655" cy="7020709"/>
          </a:xfrm>
        </p:grpSpPr>
        <p:pic>
          <p:nvPicPr>
            <p:cNvPr id="15" name="Picture 14">
              <a:extLst>
                <a:ext uri="{FF2B5EF4-FFF2-40B4-BE49-F238E27FC236}">
                  <a16:creationId xmlns:a16="http://schemas.microsoft.com/office/drawing/2014/main" id="{8021D592-D7FB-4E3D-8AD8-8D57EB016D9B}"/>
                </a:ext>
              </a:extLst>
            </p:cNvPr>
            <p:cNvPicPr>
              <a:picLocks noChangeAspect="1"/>
            </p:cNvPicPr>
            <p:nvPr/>
          </p:nvPicPr>
          <p:blipFill>
            <a:blip r:embed="rId2"/>
            <a:stretch>
              <a:fillRect/>
            </a:stretch>
          </p:blipFill>
          <p:spPr>
            <a:xfrm>
              <a:off x="2008858" y="0"/>
              <a:ext cx="10427617" cy="6994525"/>
            </a:xfrm>
            <a:prstGeom prst="rect">
              <a:avLst/>
            </a:prstGeom>
          </p:spPr>
        </p:pic>
        <p:sp>
          <p:nvSpPr>
            <p:cNvPr id="5" name="Callout: Line 4">
              <a:extLst>
                <a:ext uri="{FF2B5EF4-FFF2-40B4-BE49-F238E27FC236}">
                  <a16:creationId xmlns:a16="http://schemas.microsoft.com/office/drawing/2014/main" id="{20DF9A26-31A4-4308-9DE3-6631D8316E85}"/>
                </a:ext>
              </a:extLst>
            </p:cNvPr>
            <p:cNvSpPr/>
            <p:nvPr/>
          </p:nvSpPr>
          <p:spPr>
            <a:xfrm>
              <a:off x="5227637" y="20494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Object Explorer</a:t>
              </a:r>
            </a:p>
          </p:txBody>
        </p:sp>
        <p:sp>
          <p:nvSpPr>
            <p:cNvPr id="9" name="Callout: Line 8">
              <a:extLst>
                <a:ext uri="{FF2B5EF4-FFF2-40B4-BE49-F238E27FC236}">
                  <a16:creationId xmlns:a16="http://schemas.microsoft.com/office/drawing/2014/main" id="{B2A72352-58CD-4A98-A173-36FE4227638C}"/>
                </a:ext>
              </a:extLst>
            </p:cNvPr>
            <p:cNvSpPr/>
            <p:nvPr/>
          </p:nvSpPr>
          <p:spPr>
            <a:xfrm>
              <a:off x="9418637" y="18970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Query Editor</a:t>
              </a:r>
            </a:p>
          </p:txBody>
        </p:sp>
        <p:sp>
          <p:nvSpPr>
            <p:cNvPr id="11" name="Callout: Line 10">
              <a:extLst>
                <a:ext uri="{FF2B5EF4-FFF2-40B4-BE49-F238E27FC236}">
                  <a16:creationId xmlns:a16="http://schemas.microsoft.com/office/drawing/2014/main" id="{64B3D79D-3118-4DDE-8898-BF10AB580E5F}"/>
                </a:ext>
              </a:extLst>
            </p:cNvPr>
            <p:cNvSpPr/>
            <p:nvPr/>
          </p:nvSpPr>
          <p:spPr>
            <a:xfrm>
              <a:off x="8275637" y="42592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Result Set</a:t>
              </a:r>
            </a:p>
          </p:txBody>
        </p:sp>
        <p:sp>
          <p:nvSpPr>
            <p:cNvPr id="13" name="Callout: Line 12">
              <a:extLst>
                <a:ext uri="{FF2B5EF4-FFF2-40B4-BE49-F238E27FC236}">
                  <a16:creationId xmlns:a16="http://schemas.microsoft.com/office/drawing/2014/main" id="{85D32237-1FBB-4399-9CF9-F8418CF383B4}"/>
                </a:ext>
              </a:extLst>
            </p:cNvPr>
            <p:cNvSpPr/>
            <p:nvPr/>
          </p:nvSpPr>
          <p:spPr>
            <a:xfrm>
              <a:off x="10714037" y="5173662"/>
              <a:ext cx="1676400" cy="609600"/>
            </a:xfrm>
            <a:prstGeom prst="borderCallout1">
              <a:avLst>
                <a:gd name="adj1" fmla="val -14832"/>
                <a:gd name="adj2" fmla="val 75928"/>
                <a:gd name="adj3" fmla="val -93346"/>
                <a:gd name="adj4" fmla="val 842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Actions on Result Set</a:t>
              </a:r>
            </a:p>
          </p:txBody>
        </p:sp>
        <p:sp>
          <p:nvSpPr>
            <p:cNvPr id="17" name="Callout: Line 16">
              <a:extLst>
                <a:ext uri="{FF2B5EF4-FFF2-40B4-BE49-F238E27FC236}">
                  <a16:creationId xmlns:a16="http://schemas.microsoft.com/office/drawing/2014/main" id="{A30C8682-75FF-4226-A75A-5DAF90CF547A}"/>
                </a:ext>
              </a:extLst>
            </p:cNvPr>
            <p:cNvSpPr/>
            <p:nvPr/>
          </p:nvSpPr>
          <p:spPr>
            <a:xfrm>
              <a:off x="198437" y="6240462"/>
              <a:ext cx="1676400" cy="609600"/>
            </a:xfrm>
            <a:prstGeom prst="borderCallout1">
              <a:avLst>
                <a:gd name="adj1" fmla="val -10354"/>
                <a:gd name="adj2" fmla="val 90174"/>
                <a:gd name="adj3" fmla="val -58645"/>
                <a:gd name="adj4" fmla="val 111505"/>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Linked Account</a:t>
              </a:r>
            </a:p>
          </p:txBody>
        </p:sp>
        <p:sp>
          <p:nvSpPr>
            <p:cNvPr id="19" name="Callout: Line 18">
              <a:extLst>
                <a:ext uri="{FF2B5EF4-FFF2-40B4-BE49-F238E27FC236}">
                  <a16:creationId xmlns:a16="http://schemas.microsoft.com/office/drawing/2014/main" id="{D9D2A397-F26A-47A4-ACCD-90AEA3C8CDD1}"/>
                </a:ext>
              </a:extLst>
            </p:cNvPr>
            <p:cNvSpPr/>
            <p:nvPr/>
          </p:nvSpPr>
          <p:spPr>
            <a:xfrm>
              <a:off x="122237" y="4640262"/>
              <a:ext cx="1676400" cy="457200"/>
            </a:xfrm>
            <a:prstGeom prst="borderCallout1">
              <a:avLst>
                <a:gd name="adj1" fmla="val -10354"/>
                <a:gd name="adj2" fmla="val 90174"/>
                <a:gd name="adj3" fmla="val -97451"/>
                <a:gd name="adj4" fmla="val 11761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Extensions</a:t>
              </a:r>
            </a:p>
          </p:txBody>
        </p:sp>
        <p:sp>
          <p:nvSpPr>
            <p:cNvPr id="21" name="Callout: Line 20">
              <a:extLst>
                <a:ext uri="{FF2B5EF4-FFF2-40B4-BE49-F238E27FC236}">
                  <a16:creationId xmlns:a16="http://schemas.microsoft.com/office/drawing/2014/main" id="{6D028774-0355-4E20-85FB-93BEB0047B2A}"/>
                </a:ext>
              </a:extLst>
            </p:cNvPr>
            <p:cNvSpPr/>
            <p:nvPr/>
          </p:nvSpPr>
          <p:spPr>
            <a:xfrm>
              <a:off x="122237" y="3637175"/>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Source Control</a:t>
              </a:r>
            </a:p>
          </p:txBody>
        </p:sp>
        <p:sp>
          <p:nvSpPr>
            <p:cNvPr id="23" name="Callout: Line 22">
              <a:extLst>
                <a:ext uri="{FF2B5EF4-FFF2-40B4-BE49-F238E27FC236}">
                  <a16:creationId xmlns:a16="http://schemas.microsoft.com/office/drawing/2014/main" id="{A66F82DF-9ACB-40A9-902F-7449CC149E5C}"/>
                </a:ext>
              </a:extLst>
            </p:cNvPr>
            <p:cNvSpPr/>
            <p:nvPr/>
          </p:nvSpPr>
          <p:spPr>
            <a:xfrm>
              <a:off x="114820" y="1973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Notebooks</a:t>
              </a:r>
            </a:p>
          </p:txBody>
        </p:sp>
        <p:sp>
          <p:nvSpPr>
            <p:cNvPr id="25" name="Callout: Line 24">
              <a:extLst>
                <a:ext uri="{FF2B5EF4-FFF2-40B4-BE49-F238E27FC236}">
                  <a16:creationId xmlns:a16="http://schemas.microsoft.com/office/drawing/2014/main" id="{AA789AA5-F086-4469-915A-FEEF3F4C190B}"/>
                </a:ext>
              </a:extLst>
            </p:cNvPr>
            <p:cNvSpPr/>
            <p:nvPr/>
          </p:nvSpPr>
          <p:spPr>
            <a:xfrm>
              <a:off x="127331" y="830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Connections</a:t>
              </a:r>
            </a:p>
          </p:txBody>
        </p:sp>
        <p:sp>
          <p:nvSpPr>
            <p:cNvPr id="26" name="Rectangle 25">
              <a:extLst>
                <a:ext uri="{FF2B5EF4-FFF2-40B4-BE49-F238E27FC236}">
                  <a16:creationId xmlns:a16="http://schemas.microsoft.com/office/drawing/2014/main" id="{699763F5-44C8-412A-9DE0-211B2C4842BA}"/>
                </a:ext>
              </a:extLst>
            </p:cNvPr>
            <p:cNvSpPr/>
            <p:nvPr/>
          </p:nvSpPr>
          <p:spPr>
            <a:xfrm>
              <a:off x="7132636" y="6671478"/>
              <a:ext cx="1143000" cy="349231"/>
            </a:xfrm>
            <a:prstGeom prst="rect">
              <a:avLst/>
            </a:prstGeom>
            <a:ln w="38100">
              <a:solidFill>
                <a:srgbClr val="C00000"/>
              </a:solidFill>
              <a:prstDash val="sysDash"/>
            </a:ln>
          </p:spPr>
          <p:txBody>
            <a:bodyPr lIns="0" tIns="0" rIns="0" bIns="0" rtlCol="0" anchor="ctr">
              <a:spAutoFit/>
            </a:bodyPr>
            <a:lstStyle/>
            <a:p>
              <a:pPr algn="l"/>
              <a:endParaRPr lang="en-US" sz="2000" dirty="0">
                <a:solidFill>
                  <a:schemeClr val="accent1"/>
                </a:solidFill>
              </a:endParaRPr>
            </a:p>
          </p:txBody>
        </p:sp>
        <p:sp>
          <p:nvSpPr>
            <p:cNvPr id="30" name="Rectangle 29">
              <a:extLst>
                <a:ext uri="{FF2B5EF4-FFF2-40B4-BE49-F238E27FC236}">
                  <a16:creationId xmlns:a16="http://schemas.microsoft.com/office/drawing/2014/main" id="{2B3FF79C-93B2-44C4-B745-E65D4CCD913C}"/>
                </a:ext>
              </a:extLst>
            </p:cNvPr>
            <p:cNvSpPr/>
            <p:nvPr/>
          </p:nvSpPr>
          <p:spPr>
            <a:xfrm>
              <a:off x="9571036" y="6671478"/>
              <a:ext cx="2133600" cy="349231"/>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sp>
          <p:nvSpPr>
            <p:cNvPr id="32" name="Rectangle 31">
              <a:extLst>
                <a:ext uri="{FF2B5EF4-FFF2-40B4-BE49-F238E27FC236}">
                  <a16:creationId xmlns:a16="http://schemas.microsoft.com/office/drawing/2014/main" id="{8A791EAE-C1A3-4E4E-976A-720ABCA584F4}"/>
                </a:ext>
              </a:extLst>
            </p:cNvPr>
            <p:cNvSpPr/>
            <p:nvPr/>
          </p:nvSpPr>
          <p:spPr>
            <a:xfrm>
              <a:off x="2687117" y="1897061"/>
              <a:ext cx="1752600" cy="518780"/>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grpSp>
      <p:sp>
        <p:nvSpPr>
          <p:cNvPr id="37" name="TextBox 36">
            <a:extLst>
              <a:ext uri="{FF2B5EF4-FFF2-40B4-BE49-F238E27FC236}">
                <a16:creationId xmlns:a16="http://schemas.microsoft.com/office/drawing/2014/main" id="{5EBF0901-88F3-46A2-8201-50156418AD0A}"/>
              </a:ext>
            </a:extLst>
          </p:cNvPr>
          <p:cNvSpPr txBox="1"/>
          <p:nvPr/>
        </p:nvSpPr>
        <p:spPr>
          <a:xfrm>
            <a:off x="122237" y="58071"/>
            <a:ext cx="909169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Native Kusto experience</a:t>
            </a:r>
          </a:p>
        </p:txBody>
      </p:sp>
    </p:spTree>
    <p:extLst>
      <p:ext uri="{BB962C8B-B14F-4D97-AF65-F5344CB8AC3E}">
        <p14:creationId xmlns:p14="http://schemas.microsoft.com/office/powerpoint/2010/main" val="209797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ea typeface="+mn-ea"/>
                <a:cs typeface="+mn-cs"/>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354391" y="1078509"/>
            <a:ext cx="3945125" cy="4018954"/>
          </a:xfrm>
        </p:spPr>
        <p:txBody>
          <a:bodyPr/>
          <a:lstStyle/>
          <a:p>
            <a:r>
              <a:rPr lang="en-US" dirty="0"/>
              <a:t>Text cells</a:t>
            </a:r>
          </a:p>
          <a:p>
            <a:r>
              <a:rPr lang="en-US" dirty="0"/>
              <a:t>Code cells</a:t>
            </a:r>
          </a:p>
          <a:p>
            <a:pPr lvl="1"/>
            <a:r>
              <a:rPr lang="en-US" dirty="0"/>
              <a:t>SQL</a:t>
            </a:r>
          </a:p>
          <a:p>
            <a:pPr lvl="1"/>
            <a:r>
              <a:rPr lang="en-US" dirty="0"/>
              <a:t>PowerShell</a:t>
            </a:r>
          </a:p>
          <a:p>
            <a:pPr lvl="1"/>
            <a:r>
              <a:rPr lang="en-US" dirty="0"/>
              <a:t>Python</a:t>
            </a:r>
          </a:p>
          <a:p>
            <a:pPr lvl="1"/>
            <a:r>
              <a:rPr lang="en-US" b="1" dirty="0"/>
              <a:t>KQL</a:t>
            </a:r>
          </a:p>
          <a:p>
            <a:pPr lvl="1"/>
            <a:r>
              <a:rPr lang="en-US" i="1" dirty="0"/>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10" name="Picture 2" descr="Pattern detection in Storm Events data using autocluster plugin in Kusto notebook in Azure Data Studio">
            <a:extLst>
              <a:ext uri="{FF2B5EF4-FFF2-40B4-BE49-F238E27FC236}">
                <a16:creationId xmlns:a16="http://schemas.microsoft.com/office/drawing/2014/main" id="{F0D06BEC-D9A3-4FCB-8363-636A37E9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26" y="1139528"/>
            <a:ext cx="8469867" cy="58187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9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Cross database / cluster call &amp; joins</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in Azure Data Explorer</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731837" y="1817332"/>
            <a:ext cx="10744200" cy="430887"/>
          </a:xfrm>
        </p:spPr>
        <p:txBody>
          <a:bodyPr vert="horz" wrap="square" lIns="0" tIns="0" rIns="0" bIns="0" rtlCol="0" anchor="t">
            <a:spAutoFit/>
          </a:bodyPr>
          <a:lstStyle/>
          <a:p>
            <a:pPr algn="l" fontAlgn="t">
              <a:spcBef>
                <a:spcPts val="0"/>
              </a:spcBef>
              <a:spcAft>
                <a:spcPts val="0"/>
              </a:spcAft>
            </a:pPr>
            <a:r>
              <a:rPr lang="en-US" sz="2800" u="none" strike="noStrike" dirty="0">
                <a:effectLst/>
                <a:latin typeface="Consolas" panose="020B0609020204030204" pitchFamily="49" charset="0"/>
              </a:rPr>
              <a:t>cluster('</a:t>
            </a:r>
            <a:r>
              <a:rPr lang="en-US" sz="2800" b="1" dirty="0" err="1">
                <a:latin typeface="Consolas" panose="020B0609020204030204" pitchFamily="49" charset="0"/>
              </a:rPr>
              <a:t>C</a:t>
            </a:r>
            <a:r>
              <a:rPr lang="en-US" sz="2800" b="1" u="none" strike="noStrike" dirty="0" err="1">
                <a:effectLst/>
                <a:latin typeface="Consolas" panose="020B0609020204030204" pitchFamily="49" charset="0"/>
              </a:rPr>
              <a:t>luster.</a:t>
            </a:r>
            <a:r>
              <a:rPr lang="en-US" sz="2800" b="1" dirty="0" err="1">
                <a:latin typeface="Consolas" panose="020B0609020204030204" pitchFamily="49" charset="0"/>
              </a:rPr>
              <a:t>R</a:t>
            </a:r>
            <a:r>
              <a:rPr lang="en-US" sz="2800" b="1" u="none" strike="noStrike" dirty="0" err="1">
                <a:effectLst/>
                <a:latin typeface="Consolas" panose="020B0609020204030204" pitchFamily="49" charset="0"/>
              </a:rPr>
              <a:t>egion</a:t>
            </a:r>
            <a:r>
              <a:rPr lang="en-US" sz="2800" u="none" strike="noStrike" dirty="0">
                <a:effectLst/>
                <a:latin typeface="Consolas" panose="020B0609020204030204" pitchFamily="49" charset="0"/>
              </a:rPr>
              <a:t>').database('</a:t>
            </a:r>
            <a:r>
              <a:rPr lang="en-US" sz="2800" b="1" u="none" strike="noStrike" dirty="0">
                <a:effectLst/>
                <a:latin typeface="Consolas" panose="020B0609020204030204" pitchFamily="49" charset="0"/>
              </a:rPr>
              <a:t>Database</a:t>
            </a:r>
            <a:r>
              <a:rPr lang="en-US" sz="2800" u="none" strike="noStrike" dirty="0">
                <a:effectLst/>
                <a:latin typeface="Consolas" panose="020B0609020204030204" pitchFamily="49" charset="0"/>
              </a:rPr>
              <a:t>').</a:t>
            </a:r>
            <a:r>
              <a:rPr lang="en-US" sz="2800" b="1" u="none" strike="noStrike" dirty="0">
                <a:effectLst/>
                <a:latin typeface="Consolas" panose="020B0609020204030204" pitchFamily="49" charset="0"/>
              </a:rPr>
              <a:t>Table</a:t>
            </a:r>
            <a:endParaRPr lang="en-US" sz="2800" b="1" i="0" u="none" strike="noStrike" dirty="0">
              <a:effectLst/>
              <a:latin typeface="Consolas" panose="020B0609020204030204" pitchFamily="49" charset="0"/>
            </a:endParaRPr>
          </a:p>
        </p:txBody>
      </p:sp>
      <p:sp>
        <p:nvSpPr>
          <p:cNvPr id="18" name="TextBox 17">
            <a:extLst>
              <a:ext uri="{FF2B5EF4-FFF2-40B4-BE49-F238E27FC236}">
                <a16:creationId xmlns:a16="http://schemas.microsoft.com/office/drawing/2014/main" id="{4B9AC96A-B89D-4D6F-89F2-B0B97A227F24}"/>
              </a:ext>
            </a:extLst>
          </p:cNvPr>
          <p:cNvSpPr txBox="1"/>
          <p:nvPr/>
        </p:nvSpPr>
        <p:spPr>
          <a:xfrm>
            <a:off x="254536" y="4344563"/>
            <a:ext cx="5849401" cy="2308324"/>
          </a:xfrm>
          <a:prstGeom prst="rect">
            <a:avLst/>
          </a:prstGeom>
          <a:noFill/>
        </p:spPr>
        <p:txBody>
          <a:bodyPr wrap="square">
            <a:spAutoFit/>
          </a:bodyPr>
          <a:lstStyle/>
          <a:p>
            <a:r>
              <a:rPr lang="en-US" dirty="0"/>
              <a:t>More info: </a:t>
            </a:r>
          </a:p>
          <a:p>
            <a:endParaRPr lang="en-US" dirty="0">
              <a:solidFill>
                <a:srgbClr val="0070C0"/>
              </a:solidFill>
              <a:hlinkClick r:id="rId3">
                <a:extLst>
                  <a:ext uri="{A12FA001-AC4F-418D-AE19-62706E023703}">
                    <ahyp:hlinkClr xmlns:ahyp="http://schemas.microsoft.com/office/drawing/2018/hyperlinkcolor" val="tx"/>
                  </a:ext>
                </a:extLst>
              </a:hlinkClick>
            </a:endParaRPr>
          </a:p>
          <a:p>
            <a:r>
              <a:rPr lang="en-US" dirty="0">
                <a:solidFill>
                  <a:srgbClr val="0070C0"/>
                </a:solidFill>
                <a:hlinkClick r:id="rId3">
                  <a:extLst>
                    <a:ext uri="{A12FA001-AC4F-418D-AE19-62706E023703}">
                      <ahyp:hlinkClr xmlns:ahyp="http://schemas.microsoft.com/office/drawing/2018/hyperlinkcolor" val="tx"/>
                    </a:ext>
                  </a:extLst>
                </a:hlinkClick>
              </a:rPr>
              <a:t>https://docs.microsoft.com/azure/data-explorer/kusto/query/cross-cluster-or-database-queries</a:t>
            </a:r>
            <a:endParaRPr lang="en-US" dirty="0">
              <a:solidFill>
                <a:srgbClr val="0070C0"/>
              </a:solidFill>
            </a:endParaRPr>
          </a:p>
          <a:p>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https://docs.microsoft.com/azure/data-explorer/kusto/query/joinoperator</a:t>
            </a:r>
            <a:r>
              <a:rPr lang="en-US" dirty="0">
                <a:solidFill>
                  <a:srgbClr val="0070C0"/>
                </a:solidFill>
              </a:rPr>
              <a:t> </a:t>
            </a:r>
          </a:p>
          <a:p>
            <a:endParaRPr lang="en-US" dirty="0">
              <a:solidFill>
                <a:srgbClr val="0070C0"/>
              </a:solidFill>
            </a:endParaRPr>
          </a:p>
        </p:txBody>
      </p:sp>
      <p:pic>
        <p:nvPicPr>
          <p:cNvPr id="8" name="Picture 7">
            <a:extLst>
              <a:ext uri="{FF2B5EF4-FFF2-40B4-BE49-F238E27FC236}">
                <a16:creationId xmlns:a16="http://schemas.microsoft.com/office/drawing/2014/main" id="{F599AF60-886A-48EF-80B8-C469761FAECF}"/>
              </a:ext>
            </a:extLst>
          </p:cNvPr>
          <p:cNvPicPr>
            <a:picLocks noChangeAspect="1"/>
          </p:cNvPicPr>
          <p:nvPr/>
        </p:nvPicPr>
        <p:blipFill>
          <a:blip r:embed="rId5"/>
          <a:stretch>
            <a:fillRect/>
          </a:stretch>
        </p:blipFill>
        <p:spPr>
          <a:xfrm>
            <a:off x="6294437" y="2709561"/>
            <a:ext cx="5849400" cy="4176028"/>
          </a:xfrm>
          <a:prstGeom prst="rect">
            <a:avLst/>
          </a:prstGeom>
        </p:spPr>
      </p:pic>
    </p:spTree>
    <p:extLst>
      <p:ext uri="{BB962C8B-B14F-4D97-AF65-F5344CB8AC3E}">
        <p14:creationId xmlns:p14="http://schemas.microsoft.com/office/powerpoint/2010/main" val="13004692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Query data in Azure Monitor </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using Azure Data Explorer Proxy (Preview)</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988655" y="2413888"/>
            <a:ext cx="10817044" cy="1600438"/>
          </a:xfrm>
        </p:spPr>
        <p:txBody>
          <a:bodyPr vert="horz" wrap="square" lIns="0" tIns="0" rIns="0" bIns="0" rtlCol="0" anchor="t">
            <a:spAutoFit/>
          </a:bodyPr>
          <a:lstStyle/>
          <a:p>
            <a:pPr algn="l" fontAlgn="t">
              <a:spcBef>
                <a:spcPts val="0"/>
              </a:spcBef>
              <a:spcAft>
                <a:spcPts val="0"/>
              </a:spcAft>
            </a:pPr>
            <a:r>
              <a:rPr lang="en-US" sz="2600" u="none" strike="noStrike" dirty="0">
                <a:effectLst/>
                <a:latin typeface="Consolas" panose="020B0609020204030204" pitchFamily="49" charset="0"/>
              </a:rPr>
              <a:t>cluster('https://ade.applicationinsights.io/subscriptions/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SubscriptionID</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r>
              <a:rPr lang="en-US" sz="2600" u="none" strike="noStrike" dirty="0" err="1">
                <a:effectLst/>
                <a:latin typeface="Consolas" panose="020B0609020204030204" pitchFamily="49" charset="0"/>
              </a:rPr>
              <a:t>resourcegroups</a:t>
            </a:r>
            <a:r>
              <a:rPr lang="en-US" sz="2600" u="none" strike="noStrike" dirty="0">
                <a:effectLst/>
                <a:latin typeface="Consolas" panose="020B0609020204030204" pitchFamily="49" charset="0"/>
              </a:rPr>
              <a:t>/</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ResourceGroupName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/providers/microsoft.insights/components/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').database('</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endParaRPr lang="en-US" sz="2600" b="0" i="0" u="none" strike="noStrike" dirty="0">
              <a:effectLst/>
              <a:latin typeface="Consolas" panose="020B0609020204030204" pitchFamily="49"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988654" y="4790705"/>
            <a:ext cx="10859737" cy="1692771"/>
          </a:xfrm>
          <a:prstGeom prst="rect">
            <a:avLst/>
          </a:prstGeom>
          <a:noFill/>
        </p:spPr>
        <p:txBody>
          <a:bodyPr wrap="square">
            <a:spAutoFit/>
          </a:bodyPr>
          <a:lstStyle/>
          <a:p>
            <a:pPr algn="l" fontAlgn="t">
              <a:spcBef>
                <a:spcPts val="0"/>
              </a:spcBef>
              <a:spcAft>
                <a:spcPts val="0"/>
              </a:spcAft>
            </a:pPr>
            <a:r>
              <a:rPr lang="en-US" sz="2600" dirty="0">
                <a:latin typeface="Consolas" panose="020B0609020204030204" pitchFamily="49" charset="0"/>
                <a:cs typeface="Segoe UI"/>
              </a:rPr>
              <a:t>cluster('https://ade.loganalytics.io/subscriptions/</a:t>
            </a:r>
            <a:r>
              <a:rPr lang="en-US" sz="2600" b="1" dirty="0">
                <a:latin typeface="Consolas" panose="020B0609020204030204" pitchFamily="49" charset="0"/>
                <a:cs typeface="Segoe UI"/>
              </a:rPr>
              <a:t>&lt;SubscriptionID&gt;</a:t>
            </a:r>
            <a:r>
              <a:rPr lang="en-US" sz="2600" dirty="0">
                <a:latin typeface="Consolas" panose="020B0609020204030204" pitchFamily="49" charset="0"/>
                <a:cs typeface="Segoe UI"/>
              </a:rPr>
              <a:t>/resourcegroups/</a:t>
            </a:r>
            <a:r>
              <a:rPr lang="en-US" sz="2600" b="1" dirty="0">
                <a:latin typeface="Consolas" panose="020B0609020204030204" pitchFamily="49" charset="0"/>
                <a:cs typeface="Segoe UI"/>
              </a:rPr>
              <a:t>&lt;ResourceGroupName&gt;</a:t>
            </a:r>
            <a:r>
              <a:rPr lang="en-US" sz="2600" dirty="0">
                <a:latin typeface="Consolas" panose="020B0609020204030204" pitchFamily="49" charset="0"/>
                <a:cs typeface="Segoe UI"/>
              </a:rPr>
              <a:t>/providers/microsoft.operationalinsights/workspaces/</a:t>
            </a:r>
            <a:r>
              <a:rPr lang="en-US" sz="2600" b="1" dirty="0">
                <a:latin typeface="Consolas" panose="020B0609020204030204" pitchFamily="49" charset="0"/>
                <a:cs typeface="Segoe UI"/>
              </a:rPr>
              <a:t>&lt;WorkspaceName&gt;</a:t>
            </a:r>
            <a:r>
              <a:rPr lang="en-US" sz="2600" dirty="0">
                <a:latin typeface="Consolas" panose="020B0609020204030204" pitchFamily="49" charset="0"/>
                <a:cs typeface="Segoe UI"/>
              </a:rPr>
              <a:t>').database('</a:t>
            </a:r>
            <a:r>
              <a:rPr lang="en-US" sz="2600" b="1" dirty="0">
                <a:latin typeface="Consolas" panose="020B0609020204030204" pitchFamily="49" charset="0"/>
                <a:cs typeface="Segoe UI"/>
              </a:rPr>
              <a:t>&lt;</a:t>
            </a:r>
            <a:r>
              <a:rPr lang="en-US" sz="2600" b="1" dirty="0" err="1">
                <a:latin typeface="Consolas" panose="020B0609020204030204" pitchFamily="49" charset="0"/>
                <a:cs typeface="Segoe UI"/>
              </a:rPr>
              <a:t>WorkspaceName</a:t>
            </a:r>
            <a:r>
              <a:rPr lang="en-US" sz="2600" b="1" dirty="0">
                <a:latin typeface="Consolas" panose="020B0609020204030204" pitchFamily="49" charset="0"/>
                <a:cs typeface="Segoe UI"/>
              </a:rPr>
              <a:t>&gt;</a:t>
            </a:r>
            <a:r>
              <a:rPr lang="en-US" sz="2600" dirty="0">
                <a:latin typeface="Consolas" panose="020B0609020204030204" pitchFamily="49" charset="0"/>
                <a:cs typeface="Segoe UI"/>
              </a:rPr>
              <a:t>')</a:t>
            </a: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655564" y="4254045"/>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4" name="Group 13">
            <a:extLst>
              <a:ext uri="{FF2B5EF4-FFF2-40B4-BE49-F238E27FC236}">
                <a16:creationId xmlns:a16="http://schemas.microsoft.com/office/drawing/2014/main" id="{739970F7-C5EA-41DA-9F42-C50E790E01B8}"/>
              </a:ext>
            </a:extLst>
          </p:cNvPr>
          <p:cNvGrpSpPr/>
          <p:nvPr/>
        </p:nvGrpSpPr>
        <p:grpSpPr>
          <a:xfrm>
            <a:off x="655564" y="1755768"/>
            <a:ext cx="2663572" cy="523220"/>
            <a:chOff x="8495870" y="4503560"/>
            <a:chExt cx="2663572" cy="523220"/>
          </a:xfrm>
        </p:grpSpPr>
        <p:pic>
          <p:nvPicPr>
            <p:cNvPr id="15" name="Graphic 14">
              <a:extLst>
                <a:ext uri="{FF2B5EF4-FFF2-40B4-BE49-F238E27FC236}">
                  <a16:creationId xmlns:a16="http://schemas.microsoft.com/office/drawing/2014/main" id="{2F3B70A3-5648-40AF-B26A-6A3409BF1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6" name="TextBox 15">
              <a:extLst>
                <a:ext uri="{FF2B5EF4-FFF2-40B4-BE49-F238E27FC236}">
                  <a16:creationId xmlns:a16="http://schemas.microsoft.com/office/drawing/2014/main" id="{3EABCAEC-1366-43D4-BBF0-DC1596468602}"/>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7">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44204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Example</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445779" y="4928160"/>
            <a:ext cx="10859737" cy="1323439"/>
          </a:xfrm>
          <a:prstGeom prst="rect">
            <a:avLst/>
          </a:prstGeom>
          <a:noFill/>
        </p:spPr>
        <p:txBody>
          <a:bodyPr wrap="square">
            <a:spAutoFit/>
          </a:bodyPr>
          <a:lstStyle/>
          <a:p>
            <a:r>
              <a:rPr lang="en-US" sz="2000" b="0" dirty="0">
                <a:solidFill>
                  <a:srgbClr val="795E26"/>
                </a:solidFill>
                <a:effectLst/>
                <a:latin typeface="Consolas" panose="020B0609020204030204" pitchFamily="49" charset="0"/>
              </a:rPr>
              <a:t>cluster</a:t>
            </a:r>
            <a:r>
              <a:rPr lang="en-US" sz="2000" b="0" dirty="0">
                <a:solidFill>
                  <a:srgbClr val="212121"/>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'https://ade.loganalytics.io/subscriptions/88a1234b-6cc7-1234-a015-a123bc123456/</a:t>
            </a:r>
            <a:r>
              <a:rPr lang="en-US" sz="2000" b="0" dirty="0" err="1">
                <a:solidFill>
                  <a:srgbClr val="A31515"/>
                </a:solidFill>
                <a:effectLst/>
                <a:latin typeface="Consolas" panose="020B0609020204030204" pitchFamily="49" charset="0"/>
              </a:rPr>
              <a:t>resourcegroups</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myresourcegroup</a:t>
            </a:r>
            <a:r>
              <a:rPr lang="en-US" sz="2000" b="0" dirty="0">
                <a:solidFill>
                  <a:srgbClr val="A31515"/>
                </a:solidFill>
                <a:effectLst/>
                <a:latin typeface="Consolas" panose="020B0609020204030204" pitchFamily="49" charset="0"/>
              </a:rPr>
              <a:t>/providers/</a:t>
            </a:r>
            <a:r>
              <a:rPr lang="en-US" sz="2000" b="0" dirty="0" err="1">
                <a:solidFill>
                  <a:srgbClr val="A31515"/>
                </a:solidFill>
                <a:effectLst/>
                <a:latin typeface="Consolas" panose="020B0609020204030204" pitchFamily="49" charset="0"/>
              </a:rPr>
              <a:t>microsoft.operationalinsights</a:t>
            </a:r>
            <a:r>
              <a:rPr lang="en-US" sz="2000" b="0" dirty="0">
                <a:solidFill>
                  <a:srgbClr val="A31515"/>
                </a:solidFill>
                <a:effectLst/>
                <a:latin typeface="Consolas" panose="020B0609020204030204" pitchFamily="49" charset="0"/>
              </a:rPr>
              <a:t>/workspaces/</a:t>
            </a:r>
            <a:r>
              <a:rPr lang="en-US" sz="2000" b="0" dirty="0" err="1">
                <a:solidFill>
                  <a:srgbClr val="A31515"/>
                </a:solidFill>
                <a:effectLst/>
                <a:latin typeface="Consolas" panose="020B0609020204030204" pitchFamily="49" charset="0"/>
              </a:rPr>
              <a:t>jukoesmala</a:t>
            </a:r>
            <a:r>
              <a:rPr lang="en-US" sz="2000" b="0" dirty="0">
                <a:solidFill>
                  <a:srgbClr val="A31515"/>
                </a:solidFill>
                <a:effectLst/>
                <a:latin typeface="Consolas" panose="020B0609020204030204" pitchFamily="49" charset="0"/>
              </a:rPr>
              <a:t>'</a:t>
            </a:r>
            <a:r>
              <a:rPr lang="en-US" sz="2000" b="0" dirty="0">
                <a:solidFill>
                  <a:srgbClr val="212121"/>
                </a:solidFill>
                <a:effectLst/>
                <a:latin typeface="Consolas" panose="020B0609020204030204" pitchFamily="49" charset="0"/>
              </a:rPr>
              <a:t>).</a:t>
            </a:r>
            <a:r>
              <a:rPr lang="en-US" sz="2000" b="0" dirty="0">
                <a:solidFill>
                  <a:srgbClr val="795E26"/>
                </a:solidFill>
                <a:effectLst/>
                <a:latin typeface="Consolas" panose="020B0609020204030204" pitchFamily="49" charset="0"/>
              </a:rPr>
              <a:t>database</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jukoesmala</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AzureDiagnostics</a:t>
            </a:r>
            <a:r>
              <a:rPr lang="en-US" sz="2000" b="0" dirty="0">
                <a:solidFill>
                  <a:srgbClr val="212121"/>
                </a:solidFill>
                <a:effectLst/>
                <a:latin typeface="Consolas" panose="020B0609020204030204" pitchFamily="49" charset="0"/>
              </a:rPr>
              <a:t> </a:t>
            </a:r>
            <a:br>
              <a:rPr lang="en-US" sz="2000" b="0" dirty="0">
                <a:solidFill>
                  <a:srgbClr val="212121"/>
                </a:solidFill>
                <a:effectLst/>
                <a:latin typeface="Consolas" panose="020B0609020204030204" pitchFamily="49" charset="0"/>
              </a:rPr>
            </a:br>
            <a:r>
              <a:rPr lang="en-US" sz="2000" b="0" dirty="0">
                <a:solidFill>
                  <a:srgbClr val="212121"/>
                </a:solidFill>
                <a:effectLst/>
                <a:latin typeface="Consolas" panose="020B0609020204030204" pitchFamily="49" charset="0"/>
              </a:rPr>
              <a:t>| </a:t>
            </a:r>
            <a:r>
              <a:rPr lang="en-US" sz="2000" b="0" dirty="0">
                <a:solidFill>
                  <a:srgbClr val="000000"/>
                </a:solidFill>
                <a:effectLst/>
                <a:latin typeface="Consolas" panose="020B0609020204030204" pitchFamily="49" charset="0"/>
              </a:rPr>
              <a:t>take</a:t>
            </a:r>
            <a:r>
              <a:rPr lang="en-US" sz="2000" b="0" dirty="0">
                <a:solidFill>
                  <a:srgbClr val="212121"/>
                </a:solidFill>
                <a:effectLst/>
                <a:latin typeface="Consolas" panose="020B0609020204030204" pitchFamily="49" charset="0"/>
              </a:rPr>
              <a:t> </a:t>
            </a:r>
            <a:r>
              <a:rPr lang="en-US" sz="2000" b="0" dirty="0">
                <a:solidFill>
                  <a:srgbClr val="09885A"/>
                </a:solidFill>
                <a:effectLst/>
                <a:latin typeface="Consolas" panose="020B0609020204030204" pitchFamily="49" charset="0"/>
              </a:rPr>
              <a:t>10</a:t>
            </a:r>
            <a:endParaRPr lang="en-US" sz="2000" b="0" dirty="0">
              <a:solidFill>
                <a:srgbClr val="212121"/>
              </a:solidFill>
              <a:effectLst/>
              <a:latin typeface="Consolas" panose="020B0609020204030204" pitchFamily="49" charset="0"/>
            </a:endParaRP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731837" y="1355877"/>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5">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pic>
        <p:nvPicPr>
          <p:cNvPr id="10" name="Picture 9">
            <a:extLst>
              <a:ext uri="{FF2B5EF4-FFF2-40B4-BE49-F238E27FC236}">
                <a16:creationId xmlns:a16="http://schemas.microsoft.com/office/drawing/2014/main" id="{B53FE18F-3276-4289-BC19-B93B9F972E3B}"/>
              </a:ext>
            </a:extLst>
          </p:cNvPr>
          <p:cNvPicPr>
            <a:picLocks noChangeAspect="1"/>
          </p:cNvPicPr>
          <p:nvPr/>
        </p:nvPicPr>
        <p:blipFill>
          <a:blip r:embed="rId6"/>
          <a:stretch>
            <a:fillRect/>
          </a:stretch>
        </p:blipFill>
        <p:spPr>
          <a:xfrm>
            <a:off x="3856037" y="1327281"/>
            <a:ext cx="6227776" cy="3437454"/>
          </a:xfrm>
          <a:prstGeom prst="rect">
            <a:avLst/>
          </a:prstGeom>
        </p:spPr>
      </p:pic>
    </p:spTree>
    <p:extLst>
      <p:ext uri="{BB962C8B-B14F-4D97-AF65-F5344CB8AC3E}">
        <p14:creationId xmlns:p14="http://schemas.microsoft.com/office/powerpoint/2010/main" val="4412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p:txBody>
          <a:bodyPr/>
          <a:lstStyle/>
          <a:p>
            <a:r>
              <a:rPr lang="en-US" sz="2400" dirty="0"/>
              <a:t>Specify a database in both Query Editor and Notebook via Attach To.</a:t>
            </a:r>
          </a:p>
          <a:p>
            <a:r>
              <a:rPr lang="en-US" sz="2400" dirty="0"/>
              <a:t>(Note: Unlike SQL platforms, there is no “default” database in Azure Data Explorer, therefore users must provide the database when connecting to a database)</a:t>
            </a:r>
          </a:p>
        </p:txBody>
      </p:sp>
      <p:pic>
        <p:nvPicPr>
          <p:cNvPr id="5" name="Picture 4">
            <a:extLst>
              <a:ext uri="{FF2B5EF4-FFF2-40B4-BE49-F238E27FC236}">
                <a16:creationId xmlns:a16="http://schemas.microsoft.com/office/drawing/2014/main" id="{0B3FAF49-E461-4CE3-845A-46C88F903F68}"/>
              </a:ext>
            </a:extLst>
          </p:cNvPr>
          <p:cNvPicPr>
            <a:picLocks noChangeAspect="1"/>
          </p:cNvPicPr>
          <p:nvPr/>
        </p:nvPicPr>
        <p:blipFill>
          <a:blip r:embed="rId3"/>
          <a:stretch>
            <a:fillRect/>
          </a:stretch>
        </p:blipFill>
        <p:spPr>
          <a:xfrm>
            <a:off x="5913437" y="3302673"/>
            <a:ext cx="5782843" cy="3691852"/>
          </a:xfrm>
          <a:prstGeom prst="rect">
            <a:avLst/>
          </a:prstGeom>
        </p:spPr>
      </p:pic>
      <p:pic>
        <p:nvPicPr>
          <p:cNvPr id="8" name="Picture 7">
            <a:extLst>
              <a:ext uri="{FF2B5EF4-FFF2-40B4-BE49-F238E27FC236}">
                <a16:creationId xmlns:a16="http://schemas.microsoft.com/office/drawing/2014/main" id="{49095375-BB52-4C8C-AF74-E697BAD1253A}"/>
              </a:ext>
            </a:extLst>
          </p:cNvPr>
          <p:cNvPicPr>
            <a:picLocks noChangeAspect="1"/>
          </p:cNvPicPr>
          <p:nvPr/>
        </p:nvPicPr>
        <p:blipFill>
          <a:blip r:embed="rId4"/>
          <a:stretch>
            <a:fillRect/>
          </a:stretch>
        </p:blipFill>
        <p:spPr>
          <a:xfrm>
            <a:off x="503237" y="2735263"/>
            <a:ext cx="6248400" cy="442064"/>
          </a:xfrm>
          <a:prstGeom prst="rect">
            <a:avLst/>
          </a:prstGeom>
        </p:spPr>
      </p:pic>
      <p:sp>
        <p:nvSpPr>
          <p:cNvPr id="9" name="Callout: Line 8">
            <a:extLst>
              <a:ext uri="{FF2B5EF4-FFF2-40B4-BE49-F238E27FC236}">
                <a16:creationId xmlns:a16="http://schemas.microsoft.com/office/drawing/2014/main" id="{386CF78B-F91E-4CB5-8E5B-65E4B7522D61}"/>
              </a:ext>
            </a:extLst>
          </p:cNvPr>
          <p:cNvSpPr/>
          <p:nvPr/>
        </p:nvSpPr>
        <p:spPr>
          <a:xfrm>
            <a:off x="503237" y="3694337"/>
            <a:ext cx="1524000" cy="685800"/>
          </a:xfrm>
          <a:prstGeom prst="borderCallout1">
            <a:avLst>
              <a:gd name="adj1" fmla="val -11101"/>
              <a:gd name="adj2" fmla="val 8234"/>
              <a:gd name="adj3" fmla="val -91480"/>
              <a:gd name="adj4" fmla="val 7339"/>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Editor</a:t>
            </a:r>
          </a:p>
        </p:txBody>
      </p:sp>
      <p:sp>
        <p:nvSpPr>
          <p:cNvPr id="16" name="Rectangle 15">
            <a:extLst>
              <a:ext uri="{FF2B5EF4-FFF2-40B4-BE49-F238E27FC236}">
                <a16:creationId xmlns:a16="http://schemas.microsoft.com/office/drawing/2014/main" id="{41E314D9-F06A-47EC-A72D-1050632004FB}"/>
              </a:ext>
            </a:extLst>
          </p:cNvPr>
          <p:cNvSpPr/>
          <p:nvPr/>
        </p:nvSpPr>
        <p:spPr>
          <a:xfrm>
            <a:off x="4465637" y="2735263"/>
            <a:ext cx="2133600" cy="4420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Line 16">
            <a:extLst>
              <a:ext uri="{FF2B5EF4-FFF2-40B4-BE49-F238E27FC236}">
                <a16:creationId xmlns:a16="http://schemas.microsoft.com/office/drawing/2014/main" id="{D027BC4B-990D-4231-AD1D-D057EDD5C394}"/>
              </a:ext>
            </a:extLst>
          </p:cNvPr>
          <p:cNvSpPr/>
          <p:nvPr/>
        </p:nvSpPr>
        <p:spPr>
          <a:xfrm>
            <a:off x="3779837" y="5630862"/>
            <a:ext cx="1524000" cy="685800"/>
          </a:xfrm>
          <a:prstGeom prst="borderCallout1">
            <a:avLst>
              <a:gd name="adj1" fmla="val -1151"/>
              <a:gd name="adj2" fmla="val 101816"/>
              <a:gd name="adj3" fmla="val -96455"/>
              <a:gd name="adj4" fmla="val 2088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Notebook</a:t>
            </a:r>
          </a:p>
        </p:txBody>
      </p:sp>
    </p:spTree>
    <p:extLst>
      <p:ext uri="{BB962C8B-B14F-4D97-AF65-F5344CB8AC3E}">
        <p14:creationId xmlns:p14="http://schemas.microsoft.com/office/powerpoint/2010/main" val="16049229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4 </a:t>
            </a:r>
            <a:br>
              <a:rPr lang="en-US" sz="9600" dirty="0">
                <a:solidFill>
                  <a:schemeClr val="bg2"/>
                </a:solidFill>
                <a:latin typeface="Segoe UI Black" panose="020B0A02040204020203" pitchFamily="34" charset="0"/>
                <a:ea typeface="Segoe UI Black" panose="020B0A02040204020203" pitchFamily="34" charset="0"/>
              </a:rPr>
            </a:br>
            <a:r>
              <a:rPr lang="en-US" sz="6600" dirty="0" err="1">
                <a:solidFill>
                  <a:schemeClr val="bg2"/>
                </a:solidFill>
                <a:latin typeface="Segoe UI Black" panose="020B0A02040204020203" pitchFamily="34" charset="0"/>
                <a:ea typeface="Segoe UI Black" panose="020B0A02040204020203" pitchFamily="34" charset="0"/>
              </a:rPr>
              <a:t>Kqlmagic</a:t>
            </a:r>
            <a:endParaRPr lang="en-US" sz="6600" dirty="0">
              <a:solidFill>
                <a:schemeClr val="bg2"/>
              </a:solidFill>
              <a:latin typeface="Segoe UI Black" panose="020B0A02040204020203" pitchFamily="34" charset="0"/>
              <a:ea typeface="Segoe UI Black" panose="020B0A02040204020203" pitchFamily="34" charset="0"/>
            </a:endParaRPr>
          </a:p>
          <a:p>
            <a:r>
              <a:rPr lang="en-US" sz="6600" dirty="0">
                <a:solidFill>
                  <a:schemeClr val="bg2"/>
                </a:solidFill>
                <a:latin typeface="Segoe UI Black" panose="020B0A02040204020203" pitchFamily="34" charset="0"/>
                <a:ea typeface="Segoe UI Black" panose="020B0A02040204020203" pitchFamily="34" charset="0"/>
              </a:rPr>
              <a:t>in notebooks</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0783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in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5775171"/>
          </a:xfrm>
        </p:spPr>
        <p:txBody>
          <a:bodyPr vert="horz" wrap="square" lIns="0" tIns="0" rIns="0" bIns="0" rtlCol="0" anchor="t">
            <a:spAutoFit/>
          </a:bodyPr>
          <a:lstStyle/>
          <a:p>
            <a:r>
              <a:rPr lang="en-US" sz="2800" dirty="0">
                <a:cs typeface="Segoe UI"/>
              </a:rPr>
              <a:t>Install </a:t>
            </a:r>
            <a:r>
              <a:rPr lang="en-US" sz="2800" dirty="0" err="1">
                <a:cs typeface="Segoe UI"/>
              </a:rPr>
              <a:t>Kqlmagic</a:t>
            </a:r>
            <a:r>
              <a:rPr lang="en-US" sz="2800" dirty="0">
                <a:cs typeface="Segoe UI"/>
              </a:rPr>
              <a:t> package in Python first via Azure Data Studio “Manage Packages”, or:</a:t>
            </a:r>
          </a:p>
          <a:p>
            <a:r>
              <a:rPr lang="pt-BR" sz="2600" dirty="0">
                <a:latin typeface="Consolas" panose="020B0609020204030204" pitchFamily="49" charset="0"/>
              </a:rPr>
              <a:t>	!pip install Kqlmagic --no-cache-dir –upgrade</a:t>
            </a:r>
          </a:p>
          <a:p>
            <a:endParaRPr lang="en-US" sz="2800" dirty="0">
              <a:cs typeface="Segoe UI"/>
            </a:endParaRPr>
          </a:p>
          <a:p>
            <a:r>
              <a:rPr lang="en-US" sz="2800" b="1" dirty="0">
                <a:solidFill>
                  <a:srgbClr val="0070C0"/>
                </a:solidFill>
              </a:rPr>
              <a:t>Quick Usage tips:</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reload_ext</a:t>
            </a:r>
            <a:r>
              <a:rPr lang="en-US" sz="2600" dirty="0">
                <a:latin typeface="Consolas" panose="020B0609020204030204" pitchFamily="49" charset="0"/>
              </a:rPr>
              <a:t> </a:t>
            </a:r>
            <a:r>
              <a:rPr lang="en-US" sz="2600" dirty="0" err="1">
                <a:latin typeface="Consolas" panose="020B0609020204030204" pitchFamily="49" charset="0"/>
              </a:rPr>
              <a:t>Kqlmagic</a:t>
            </a:r>
            <a:r>
              <a:rPr lang="en-US" sz="2600" dirty="0">
                <a:latin typeface="Consolas" panose="020B0609020204030204" pitchFamily="49" charset="0"/>
              </a:rPr>
              <a:t> </a:t>
            </a:r>
            <a:r>
              <a:rPr lang="en-US" sz="2600" dirty="0"/>
              <a:t>is needed on every notebook session</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&lt;</a:t>
            </a:r>
            <a:r>
              <a:rPr lang="en-US" sz="2600" b="1" dirty="0">
                <a:latin typeface="Consolas" panose="020B0609020204030204" pitchFamily="49" charset="0"/>
              </a:rPr>
              <a:t>connection string</a:t>
            </a:r>
            <a:r>
              <a:rPr lang="en-US" sz="2600" dirty="0">
                <a:latin typeface="Consolas" panose="020B0609020204030204" pitchFamily="49" charset="0"/>
              </a:rPr>
              <a:t>&gt; </a:t>
            </a:r>
            <a:r>
              <a:rPr lang="en-US" sz="2600" dirty="0"/>
              <a:t>is needed at least once on every notebook session. Also use this to add a connection in the session.</a:t>
            </a:r>
            <a:endParaRPr lang="en-US" sz="2600" dirty="0">
              <a:latin typeface="Consolas" panose="020B0609020204030204" pitchFamily="49" charset="0"/>
            </a:endParaRP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dirty="0"/>
              <a:t>or </a:t>
            </a: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sz="2600" dirty="0"/>
              <a:t>is needed to be prefixed before any KQL queries</a:t>
            </a:r>
            <a:endParaRPr lang="en-US" sz="2600" dirty="0">
              <a:latin typeface="Consolas" panose="020B0609020204030204" pitchFamily="49" charset="0"/>
            </a:endParaRPr>
          </a:p>
          <a:p>
            <a:pPr marL="923510" lvl="1" indent="-457200">
              <a:buFont typeface="Arial" panose="020B0604020202020204" pitchFamily="34" charset="0"/>
              <a:buChar char="•"/>
            </a:pPr>
            <a:endParaRPr lang="en-US" dirty="0"/>
          </a:p>
          <a:p>
            <a:pPr lvl="1" indent="0">
              <a:buNone/>
            </a:pPr>
            <a:r>
              <a:rPr lang="en-US" sz="2800" b="1" dirty="0">
                <a:solidFill>
                  <a:srgbClr val="0070C0"/>
                </a:solidFill>
                <a:hlinkClick r:id="rId3">
                  <a:extLst>
                    <a:ext uri="{A12FA001-AC4F-418D-AE19-62706E023703}">
                      <ahyp:hlinkClr xmlns:ahyp="http://schemas.microsoft.com/office/drawing/2018/hyperlinkcolor" val="tx"/>
                    </a:ext>
                  </a:extLst>
                </a:hlinkClick>
              </a:rPr>
              <a:t>https://docs.microsoft.com/azure/data-explorer/kqlmagic</a:t>
            </a:r>
            <a:r>
              <a:rPr lang="en-US" sz="2800" b="1" dirty="0">
                <a:solidFill>
                  <a:srgbClr val="0070C0"/>
                </a:solidFill>
              </a:rPr>
              <a:t> </a:t>
            </a:r>
          </a:p>
          <a:p>
            <a:pPr marL="457200" indent="-457200">
              <a:buFont typeface="Arial" panose="020B0604020202020204" pitchFamily="34" charset="0"/>
              <a:buChar char="•"/>
            </a:pPr>
            <a:endParaRPr lang="en-US" sz="2800" b="1" dirty="0">
              <a:solidFill>
                <a:srgbClr val="0070C0"/>
              </a:solidFill>
            </a:endParaRPr>
          </a:p>
        </p:txBody>
      </p:sp>
    </p:spTree>
    <p:extLst>
      <p:ext uri="{BB962C8B-B14F-4D97-AF65-F5344CB8AC3E}">
        <p14:creationId xmlns:p14="http://schemas.microsoft.com/office/powerpoint/2010/main" val="1279285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with AAD Device Login</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4395049"/>
          </a:xfrm>
        </p:spPr>
        <p:txBody>
          <a:bodyPr vert="horz" wrap="square" lIns="0" tIns="0" rIns="0" bIns="0" rtlCol="0" anchor="t">
            <a:spAutoFit/>
          </a:bodyPr>
          <a:lstStyle/>
          <a:p>
            <a:endParaRPr lang="en-US" sz="2800" b="0" dirty="0">
              <a:solidFill>
                <a:srgbClr val="000000"/>
              </a:solidFill>
              <a:effectLst/>
              <a:latin typeface="Consolas" panose="020B0609020204030204" pitchFamily="49" charset="0"/>
            </a:endParaRPr>
          </a:p>
          <a:p>
            <a:r>
              <a:rPr lang="en-US" sz="2800" b="0" dirty="0">
                <a:solidFill>
                  <a:srgbClr val="000000"/>
                </a:solidFill>
                <a:effectLst/>
                <a:latin typeface="Consolas" panose="020B0609020204030204" pitchFamily="49" charset="0"/>
              </a:rPr>
              <a:t>%</a:t>
            </a:r>
            <a:r>
              <a:rPr lang="en-US" sz="2800" b="0" dirty="0" err="1">
                <a:solidFill>
                  <a:srgbClr val="212121"/>
                </a:solidFill>
                <a:effectLst/>
                <a:latin typeface="Consolas" panose="020B0609020204030204" pitchFamily="49" charset="0"/>
              </a:rPr>
              <a:t>kql</a:t>
            </a:r>
            <a:r>
              <a:rPr lang="en-US" sz="2800" b="0" dirty="0">
                <a:solidFill>
                  <a:srgbClr val="212121"/>
                </a:solidFill>
                <a:effectLst/>
                <a:latin typeface="Consolas" panose="020B0609020204030204" pitchFamily="49" charset="0"/>
              </a:rPr>
              <a:t> azureDataExplorer:</a:t>
            </a:r>
            <a:r>
              <a:rPr lang="en-US" sz="2800" b="0" dirty="0">
                <a:solidFill>
                  <a:srgbClr val="000000"/>
                </a:solidFill>
                <a:effectLst/>
                <a:latin typeface="Consolas" panose="020B0609020204030204" pitchFamily="49" charset="0"/>
              </a:rPr>
              <a:t>//</a:t>
            </a:r>
            <a:r>
              <a:rPr lang="en-US" sz="2800" b="0" dirty="0">
                <a:solidFill>
                  <a:srgbClr val="212121"/>
                </a:solidFill>
                <a:effectLst/>
                <a:latin typeface="Consolas" panose="020B0609020204030204" pitchFamily="49" charset="0"/>
              </a:rPr>
              <a:t>code;cluster</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cluster.region</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;database</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DatabaseName</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 </a:t>
            </a:r>
            <a:br>
              <a:rPr lang="en-US" sz="2800" b="0" dirty="0">
                <a:solidFill>
                  <a:srgbClr val="212121"/>
                </a:solidFill>
                <a:effectLst/>
                <a:latin typeface="Consolas" panose="020B0609020204030204" pitchFamily="49" charset="0"/>
              </a:rPr>
            </a:br>
            <a:endParaRPr lang="en-US" sz="2800" b="0" dirty="0">
              <a:solidFill>
                <a:srgbClr val="212121"/>
              </a:solidFill>
              <a:effectLst/>
              <a:latin typeface="Consolas" panose="020B0609020204030204" pitchFamily="49" charset="0"/>
            </a:endParaRPr>
          </a:p>
          <a:p>
            <a:endParaRPr lang="en-US" sz="2800" dirty="0"/>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loganalytics://code;workspace='&lt;</a:t>
            </a:r>
            <a:r>
              <a:rPr lang="en-US" sz="2800" b="1" i="0" dirty="0" err="1">
                <a:solidFill>
                  <a:srgbClr val="000000"/>
                </a:solidFill>
                <a:effectLst/>
                <a:latin typeface="Consolas" panose="020B0609020204030204" pitchFamily="49" charset="0"/>
              </a:rPr>
              <a:t>WorkspaceID</a:t>
            </a:r>
            <a:r>
              <a:rPr lang="en-US" sz="2800" b="0" i="0" dirty="0">
                <a:solidFill>
                  <a:srgbClr val="000000"/>
                </a:solidFill>
                <a:effectLst/>
                <a:latin typeface="Consolas" panose="020B0609020204030204" pitchFamily="49" charset="0"/>
              </a:rPr>
              <a:t>&gt;’</a:t>
            </a:r>
          </a:p>
          <a:p>
            <a:endParaRPr lang="en-US" sz="2800" dirty="0">
              <a:solidFill>
                <a:srgbClr val="000000"/>
              </a:solidFill>
              <a:latin typeface="Consolas" panose="020B0609020204030204" pitchFamily="49" charset="0"/>
            </a:endParaRPr>
          </a:p>
          <a:p>
            <a:endParaRPr lang="en-US" sz="2800" dirty="0">
              <a:solidFill>
                <a:srgbClr val="000000"/>
              </a:solidFill>
              <a:latin typeface="Consolas" panose="020B0609020204030204" pitchFamily="49" charset="0"/>
            </a:endParaRPr>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appinsights://code;appid='&lt;</a:t>
            </a:r>
            <a:r>
              <a:rPr lang="en-US" sz="2800" b="1" i="0" dirty="0">
                <a:solidFill>
                  <a:srgbClr val="000000"/>
                </a:solidFill>
                <a:effectLst/>
                <a:latin typeface="Consolas" panose="020B0609020204030204" pitchFamily="49" charset="0"/>
              </a:rPr>
              <a:t>AppID</a:t>
            </a:r>
            <a:r>
              <a:rPr lang="en-US" sz="2800" b="0" i="0" dirty="0">
                <a:solidFill>
                  <a:srgbClr val="000000"/>
                </a:solidFill>
                <a:effectLst/>
                <a:latin typeface="Consolas" panose="020B0609020204030204" pitchFamily="49" charset="0"/>
              </a:rPr>
              <a:t>&gt;'</a:t>
            </a:r>
            <a:endParaRPr lang="en-US" sz="2800" b="1" dirty="0">
              <a:solidFill>
                <a:srgbClr val="0070C0"/>
              </a:solidFill>
            </a:endParaRPr>
          </a:p>
        </p:txBody>
      </p:sp>
      <p:sp>
        <p:nvSpPr>
          <p:cNvPr id="3" name="Rectangle 2">
            <a:extLst>
              <a:ext uri="{FF2B5EF4-FFF2-40B4-BE49-F238E27FC236}">
                <a16:creationId xmlns:a16="http://schemas.microsoft.com/office/drawing/2014/main" id="{A100D4A6-3D5B-489A-95ED-FF2A0DD1CBA3}"/>
              </a:ext>
            </a:extLst>
          </p:cNvPr>
          <p:cNvSpPr/>
          <p:nvPr/>
        </p:nvSpPr>
        <p:spPr>
          <a:xfrm>
            <a:off x="9037637" y="5804274"/>
            <a:ext cx="3106366" cy="926798"/>
          </a:xfrm>
          <a:custGeom>
            <a:avLst/>
            <a:gdLst>
              <a:gd name="connsiteX0" fmla="*/ 0 w 3106366"/>
              <a:gd name="connsiteY0" fmla="*/ 0 h 926798"/>
              <a:gd name="connsiteX1" fmla="*/ 3106366 w 3106366"/>
              <a:gd name="connsiteY1" fmla="*/ 0 h 926798"/>
              <a:gd name="connsiteX2" fmla="*/ 3106366 w 3106366"/>
              <a:gd name="connsiteY2" fmla="*/ 926798 h 926798"/>
              <a:gd name="connsiteX3" fmla="*/ 0 w 3106366"/>
              <a:gd name="connsiteY3" fmla="*/ 926798 h 926798"/>
              <a:gd name="connsiteX4" fmla="*/ 0 w 3106366"/>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366" h="926798" fill="none" extrusionOk="0">
                <a:moveTo>
                  <a:pt x="0" y="0"/>
                </a:moveTo>
                <a:cubicBezTo>
                  <a:pt x="577805" y="-33775"/>
                  <a:pt x="1937609" y="138873"/>
                  <a:pt x="3106366" y="0"/>
                </a:cubicBezTo>
                <a:cubicBezTo>
                  <a:pt x="3178854" y="323139"/>
                  <a:pt x="3132384" y="798234"/>
                  <a:pt x="3106366" y="926798"/>
                </a:cubicBezTo>
                <a:cubicBezTo>
                  <a:pt x="2519748" y="789468"/>
                  <a:pt x="592227" y="788942"/>
                  <a:pt x="0" y="926798"/>
                </a:cubicBezTo>
                <a:cubicBezTo>
                  <a:pt x="-10716" y="586940"/>
                  <a:pt x="-34594" y="326096"/>
                  <a:pt x="0" y="0"/>
                </a:cubicBezTo>
                <a:close/>
              </a:path>
              <a:path w="3106366" h="926798" stroke="0" extrusionOk="0">
                <a:moveTo>
                  <a:pt x="0" y="0"/>
                </a:moveTo>
                <a:cubicBezTo>
                  <a:pt x="1385344" y="-101487"/>
                  <a:pt x="1625019" y="-162162"/>
                  <a:pt x="3106366" y="0"/>
                </a:cubicBezTo>
                <a:cubicBezTo>
                  <a:pt x="3141616" y="248177"/>
                  <a:pt x="3076879" y="524685"/>
                  <a:pt x="3106366" y="926798"/>
                </a:cubicBezTo>
                <a:cubicBezTo>
                  <a:pt x="2087835" y="976863"/>
                  <a:pt x="1133238"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Ink Free" panose="03080402000500000000" pitchFamily="66" charset="0"/>
              </a:rPr>
              <a:t>The most asked question!</a:t>
            </a:r>
          </a:p>
        </p:txBody>
      </p:sp>
      <p:grpSp>
        <p:nvGrpSpPr>
          <p:cNvPr id="10" name="Group 9">
            <a:extLst>
              <a:ext uri="{FF2B5EF4-FFF2-40B4-BE49-F238E27FC236}">
                <a16:creationId xmlns:a16="http://schemas.microsoft.com/office/drawing/2014/main" id="{6D5428CB-CA6E-4648-92E3-BA81C140AAE6}"/>
              </a:ext>
            </a:extLst>
          </p:cNvPr>
          <p:cNvGrpSpPr/>
          <p:nvPr/>
        </p:nvGrpSpPr>
        <p:grpSpPr>
          <a:xfrm>
            <a:off x="846114" y="3344862"/>
            <a:ext cx="3052998" cy="523220"/>
            <a:chOff x="6214808" y="4469626"/>
            <a:chExt cx="3052998" cy="523220"/>
          </a:xfrm>
        </p:grpSpPr>
        <p:pic>
          <p:nvPicPr>
            <p:cNvPr id="11" name="Graphic 10">
              <a:extLst>
                <a:ext uri="{FF2B5EF4-FFF2-40B4-BE49-F238E27FC236}">
                  <a16:creationId xmlns:a16="http://schemas.microsoft.com/office/drawing/2014/main" id="{1E458332-F7C7-4337-942B-2FBFB0639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2" name="TextBox 11">
              <a:extLst>
                <a:ext uri="{FF2B5EF4-FFF2-40B4-BE49-F238E27FC236}">
                  <a16:creationId xmlns:a16="http://schemas.microsoft.com/office/drawing/2014/main" id="{87205972-670A-4C8C-A71B-C6A4959E9669}"/>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3" name="Group 12">
            <a:extLst>
              <a:ext uri="{FF2B5EF4-FFF2-40B4-BE49-F238E27FC236}">
                <a16:creationId xmlns:a16="http://schemas.microsoft.com/office/drawing/2014/main" id="{E7ADD589-668A-4CB6-A276-39A49299160B}"/>
              </a:ext>
            </a:extLst>
          </p:cNvPr>
          <p:cNvGrpSpPr/>
          <p:nvPr/>
        </p:nvGrpSpPr>
        <p:grpSpPr>
          <a:xfrm>
            <a:off x="846114" y="4889753"/>
            <a:ext cx="2663572" cy="523220"/>
            <a:chOff x="8495870" y="4503560"/>
            <a:chExt cx="2663572" cy="523220"/>
          </a:xfrm>
        </p:grpSpPr>
        <p:pic>
          <p:nvPicPr>
            <p:cNvPr id="14" name="Graphic 13">
              <a:extLst>
                <a:ext uri="{FF2B5EF4-FFF2-40B4-BE49-F238E27FC236}">
                  <a16:creationId xmlns:a16="http://schemas.microsoft.com/office/drawing/2014/main" id="{99B69841-A0C0-43E1-97D7-5BA8C123C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5" name="TextBox 14">
              <a:extLst>
                <a:ext uri="{FF2B5EF4-FFF2-40B4-BE49-F238E27FC236}">
                  <a16:creationId xmlns:a16="http://schemas.microsoft.com/office/drawing/2014/main" id="{9C801FEC-8131-4348-95D6-4ED5EA43AA05}"/>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grpSp>
        <p:nvGrpSpPr>
          <p:cNvPr id="16" name="Group 15">
            <a:extLst>
              <a:ext uri="{FF2B5EF4-FFF2-40B4-BE49-F238E27FC236}">
                <a16:creationId xmlns:a16="http://schemas.microsoft.com/office/drawing/2014/main" id="{0C3D2684-E3C7-40CA-8146-D56A474A67E7}"/>
              </a:ext>
            </a:extLst>
          </p:cNvPr>
          <p:cNvGrpSpPr/>
          <p:nvPr/>
        </p:nvGrpSpPr>
        <p:grpSpPr>
          <a:xfrm>
            <a:off x="846114" y="1523903"/>
            <a:ext cx="4191842" cy="537936"/>
            <a:chOff x="1022129" y="4494005"/>
            <a:chExt cx="4191842" cy="537936"/>
          </a:xfrm>
        </p:grpSpPr>
        <p:pic>
          <p:nvPicPr>
            <p:cNvPr id="17" name="Graphic 16">
              <a:extLst>
                <a:ext uri="{FF2B5EF4-FFF2-40B4-BE49-F238E27FC236}">
                  <a16:creationId xmlns:a16="http://schemas.microsoft.com/office/drawing/2014/main" id="{C8B3C7BB-677F-4209-90A8-C57C57976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29" y="4494005"/>
              <a:ext cx="457200" cy="457200"/>
            </a:xfrm>
            <a:prstGeom prst="rect">
              <a:avLst/>
            </a:prstGeom>
          </p:spPr>
        </p:pic>
        <p:sp>
          <p:nvSpPr>
            <p:cNvPr id="18" name="TextBox 17">
              <a:extLst>
                <a:ext uri="{FF2B5EF4-FFF2-40B4-BE49-F238E27FC236}">
                  <a16:creationId xmlns:a16="http://schemas.microsoft.com/office/drawing/2014/main" id="{4E6C9126-7ADF-47CB-BF9D-DD8264FD07C1}"/>
                </a:ext>
              </a:extLst>
            </p:cNvPr>
            <p:cNvSpPr txBox="1"/>
            <p:nvPr/>
          </p:nvSpPr>
          <p:spPr>
            <a:xfrm>
              <a:off x="1346548" y="4508721"/>
              <a:ext cx="386742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Azure Data Explorer</a:t>
              </a:r>
            </a:p>
          </p:txBody>
        </p:sp>
      </p:grpSp>
    </p:spTree>
    <p:extLst>
      <p:ext uri="{BB962C8B-B14F-4D97-AF65-F5344CB8AC3E}">
        <p14:creationId xmlns:p14="http://schemas.microsoft.com/office/powerpoint/2010/main" val="1363760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Local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4" name="Picture 3" descr="Logo&#10;&#10;Description automatically generated">
            <a:extLst>
              <a:ext uri="{FF2B5EF4-FFF2-40B4-BE49-F238E27FC236}">
                <a16:creationId xmlns:a16="http://schemas.microsoft.com/office/drawing/2014/main" id="{B12DD029-8C05-4B65-A6B6-4AD5267BB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4527" y="5648113"/>
            <a:ext cx="2637105" cy="597305"/>
          </a:xfrm>
          <a:prstGeom prst="rect">
            <a:avLst/>
          </a:prstGeom>
        </p:spPr>
      </p:pic>
    </p:spTree>
    <p:extLst>
      <p:ext uri="{BB962C8B-B14F-4D97-AF65-F5344CB8AC3E}">
        <p14:creationId xmlns:p14="http://schemas.microsoft.com/office/powerpoint/2010/main" val="143799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5" name="Graphic 14" descr="Puzzle pieces with solid fill">
            <a:extLst>
              <a:ext uri="{FF2B5EF4-FFF2-40B4-BE49-F238E27FC236}">
                <a16:creationId xmlns:a16="http://schemas.microsoft.com/office/drawing/2014/main" id="{F366092E-FC09-4584-B657-C81F75E31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837" y="-465138"/>
            <a:ext cx="3429000" cy="3429000"/>
          </a:xfrm>
          <a:prstGeom prst="rect">
            <a:avLst/>
          </a:prstGeom>
        </p:spPr>
      </p:pic>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574863" y="1249362"/>
            <a:ext cx="11239789" cy="4929193"/>
          </a:xfrm>
        </p:spPr>
        <p:txBody>
          <a:bodyPr/>
          <a:lstStyle/>
          <a:p>
            <a:pPr marL="342900" indent="-342900">
              <a:buFont typeface="Arial" panose="020B0604020202020204" pitchFamily="34" charset="0"/>
              <a:buChar char="•"/>
            </a:pPr>
            <a:r>
              <a:rPr lang="en-US" sz="2400" dirty="0"/>
              <a:t>Have </a:t>
            </a:r>
            <a:r>
              <a:rPr lang="en-US" sz="2400" b="1" dirty="0"/>
              <a:t>multiple Azure accounts</a:t>
            </a:r>
            <a:r>
              <a:rPr lang="en-US" sz="2400" dirty="0"/>
              <a:t>? </a:t>
            </a:r>
            <a:br>
              <a:rPr lang="en-US" sz="2400" dirty="0"/>
            </a:br>
            <a:r>
              <a:rPr lang="en-US" sz="2400" dirty="0"/>
              <a:t>Make sure you are  connected to the cluster / workspace </a:t>
            </a:r>
            <a:br>
              <a:rPr lang="en-US" sz="2400" dirty="0"/>
            </a:br>
            <a:r>
              <a:rPr lang="en-US" sz="2400" dirty="0"/>
              <a:t>using the </a:t>
            </a:r>
            <a:r>
              <a:rPr lang="en-US" sz="2400" b="1" dirty="0"/>
              <a:t>correct account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Working with multiple tenants? </a:t>
            </a:r>
            <a:br>
              <a:rPr lang="en-US" sz="2400" dirty="0"/>
            </a:br>
            <a:r>
              <a:rPr lang="en-US" sz="2400" dirty="0"/>
              <a:t>You can provide </a:t>
            </a:r>
            <a:r>
              <a:rPr lang="en-US" sz="2400" b="1" dirty="0"/>
              <a:t>Tenant ID </a:t>
            </a:r>
            <a:r>
              <a:rPr lang="en-US" sz="2400" dirty="0"/>
              <a:t>in the connection string instead of “code”. For example:</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loganalytics://</a:t>
            </a:r>
            <a:r>
              <a:rPr lang="en-US" sz="2400" dirty="0">
                <a:solidFill>
                  <a:srgbClr val="000000"/>
                </a:solidFill>
                <a:highlight>
                  <a:srgbClr val="FFFF00"/>
                </a:highlight>
                <a:latin typeface="Consolas" panose="020B0609020204030204" pitchFamily="49" charset="0"/>
              </a:rPr>
              <a:t>tenant=&lt;</a:t>
            </a:r>
            <a:r>
              <a:rPr lang="en-US" sz="2400" b="1" dirty="0">
                <a:solidFill>
                  <a:srgbClr val="000000"/>
                </a:solidFill>
                <a:highlight>
                  <a:srgbClr val="FFFF00"/>
                </a:highlight>
                <a:latin typeface="Consolas" panose="020B0609020204030204" pitchFamily="49" charset="0"/>
              </a:rPr>
              <a:t>TenantID</a:t>
            </a:r>
            <a:r>
              <a:rPr lang="en-US" sz="2400" dirty="0">
                <a:solidFill>
                  <a:srgbClr val="000000"/>
                </a:solidFill>
                <a:highlight>
                  <a:srgbClr val="FFFF00"/>
                </a:highlight>
                <a:latin typeface="Consolas" panose="020B0609020204030204" pitchFamily="49" charset="0"/>
              </a:rPr>
              <a:t>&gt;</a:t>
            </a:r>
            <a:r>
              <a:rPr lang="en-US" sz="2400" dirty="0">
                <a:solidFill>
                  <a:srgbClr val="000000"/>
                </a:solidFill>
                <a:latin typeface="Consolas" panose="020B0609020204030204" pitchFamily="49" charset="0"/>
              </a:rPr>
              <a:t>;workspace='&lt;</a:t>
            </a:r>
            <a:r>
              <a:rPr lang="en-US" sz="2400" b="1" dirty="0" err="1">
                <a:solidFill>
                  <a:srgbClr val="000000"/>
                </a:solidFill>
                <a:latin typeface="Consolas" panose="020B0609020204030204" pitchFamily="49" charset="0"/>
              </a:rPr>
              <a:t>WorkspaceID</a:t>
            </a:r>
            <a:r>
              <a:rPr lang="en-US" sz="2400" dirty="0">
                <a:solidFill>
                  <a:srgbClr val="000000"/>
                </a:solidFill>
                <a:latin typeface="Consolas" panose="020B0609020204030204" pitchFamily="49" charset="0"/>
              </a:rPr>
              <a:t>&gt;’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Fluent in Python? </a:t>
            </a:r>
            <a:br>
              <a:rPr lang="en-US" sz="2400" dirty="0"/>
            </a:br>
            <a:r>
              <a:rPr lang="en-US" sz="2400" dirty="0"/>
              <a:t>Try out </a:t>
            </a:r>
            <a:r>
              <a:rPr lang="en-US" sz="2400" b="1" dirty="0"/>
              <a:t>Azure CLI </a:t>
            </a:r>
            <a:r>
              <a:rPr lang="en-US" sz="2400" dirty="0"/>
              <a:t>in Python, and use </a:t>
            </a:r>
            <a:r>
              <a:rPr lang="en-US" sz="2400" dirty="0">
                <a:solidFill>
                  <a:schemeClr val="accent2"/>
                </a:solidFill>
                <a:latin typeface="Consolas" panose="020B0609020204030204" pitchFamily="49" charset="0"/>
              </a:rPr>
              <a:t>-try-</a:t>
            </a:r>
            <a:r>
              <a:rPr lang="en-US" sz="2400" dirty="0" err="1">
                <a:solidFill>
                  <a:schemeClr val="accent2"/>
                </a:solidFill>
                <a:latin typeface="Consolas" panose="020B0609020204030204" pitchFamily="49" charset="0"/>
              </a:rPr>
              <a:t>azcli_login</a:t>
            </a:r>
            <a:r>
              <a:rPr lang="en-US" sz="2400" dirty="0">
                <a:solidFill>
                  <a:schemeClr val="accent2"/>
                </a:solidFill>
              </a:rPr>
              <a:t> </a:t>
            </a:r>
            <a:r>
              <a:rPr lang="en-US" sz="2400" dirty="0"/>
              <a:t>option at the end.</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loganalytics://code;workspace='&lt;</a:t>
            </a:r>
            <a:r>
              <a:rPr lang="en-US" sz="2400" b="1" i="0" dirty="0">
                <a:solidFill>
                  <a:srgbClr val="000000"/>
                </a:solidFill>
                <a:effectLst/>
                <a:latin typeface="Consolas" panose="020B0609020204030204" pitchFamily="49" charset="0"/>
              </a:rPr>
              <a:t>WorkspaceID</a:t>
            </a:r>
            <a:r>
              <a:rPr lang="en-US" sz="2400" b="0" i="0" dirty="0">
                <a:solidFill>
                  <a:srgbClr val="000000"/>
                </a:solidFill>
                <a:effectLst/>
                <a:latin typeface="Consolas" panose="020B0609020204030204" pitchFamily="49" charset="0"/>
              </a:rPr>
              <a:t>&gt;' </a:t>
            </a:r>
            <a:r>
              <a:rPr lang="en-US" sz="2400" dirty="0">
                <a:solidFill>
                  <a:schemeClr val="accent2"/>
                </a:solidFill>
                <a:highlight>
                  <a:srgbClr val="FFFF00"/>
                </a:highlight>
                <a:latin typeface="Consolas" panose="020B0609020204030204" pitchFamily="49" charset="0"/>
              </a:rPr>
              <a:t>-try-</a:t>
            </a:r>
            <a:r>
              <a:rPr lang="en-US" sz="2400" dirty="0" err="1">
                <a:solidFill>
                  <a:schemeClr val="accent2"/>
                </a:solidFill>
                <a:highlight>
                  <a:srgbClr val="FFFF00"/>
                </a:highlight>
                <a:latin typeface="Consolas" panose="020B0609020204030204" pitchFamily="49" charset="0"/>
              </a:rPr>
              <a:t>azcli_login</a:t>
            </a:r>
            <a:r>
              <a:rPr lang="en-US" sz="2400" dirty="0">
                <a:solidFill>
                  <a:schemeClr val="accent2"/>
                </a:solidFill>
              </a:rPr>
              <a:t> </a:t>
            </a: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151513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Useful commands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274637" y="1482724"/>
            <a:ext cx="11887200" cy="4929193"/>
          </a:xfrm>
        </p:spPr>
        <p:txBody>
          <a:bodyPr/>
          <a:lstStyle/>
          <a:p>
            <a:pPr marL="342900" indent="-342900">
              <a:buFont typeface="Arial" panose="020B0604020202020204" pitchFamily="34" charset="0"/>
              <a:buChar char="•"/>
            </a:pPr>
            <a:r>
              <a:rPr lang="en-US" sz="2400" dirty="0"/>
              <a:t>Get version</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--version</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Get help on a topic, e.g. connection</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--help "conn"</a:t>
            </a:r>
          </a:p>
          <a:p>
            <a:pPr marL="342900" indent="-342900">
              <a:buFont typeface="Arial" panose="020B0604020202020204" pitchFamily="34" charset="0"/>
              <a:buChar char="•"/>
            </a:pP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r>
              <a:rPr lang="en-US" sz="2400" dirty="0"/>
              <a:t>Update configuration</a:t>
            </a:r>
            <a:br>
              <a:rPr lang="en-US" sz="2400" dirty="0"/>
            </a:br>
            <a:r>
              <a:rPr lang="en-US" sz="2400" b="0" i="0" dirty="0">
                <a:solidFill>
                  <a:srgbClr val="000000"/>
                </a:solidFill>
                <a:effectLst/>
                <a:latin typeface="Consolas" panose="020B0609020204030204" pitchFamily="49" charset="0"/>
              </a:rPr>
              <a:t>%env KQLMAGIC_CONFIGURATION="&lt;settings&gt;“</a:t>
            </a:r>
          </a:p>
          <a:p>
            <a:endParaRPr lang="en-US" sz="2400" b="0" i="0" dirty="0">
              <a:solidFill>
                <a:srgbClr val="000000"/>
              </a:solidFill>
              <a:effectLst/>
              <a:latin typeface="Consolas" panose="020B0609020204030204" pitchFamily="49" charset="0"/>
            </a:endParaRPr>
          </a:p>
          <a:p>
            <a:r>
              <a:rPr lang="en-US" sz="1800" b="0" dirty="0">
                <a:solidFill>
                  <a:srgbClr val="008000"/>
                </a:solidFill>
                <a:effectLst/>
                <a:latin typeface="Consolas" panose="020B0609020204030204" pitchFamily="49" charset="0"/>
              </a:rPr>
              <a:t># Set environment variables using %env magic</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show_query_time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True;plot_package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plotly</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display_limit</a:t>
            </a:r>
            <a:r>
              <a:rPr lang="en-US" sz="1800" b="0" dirty="0">
                <a:solidFill>
                  <a:srgbClr val="A31515"/>
                </a:solidFill>
                <a:effectLst/>
                <a:latin typeface="Consolas" panose="020B0609020204030204" pitchFamily="49" charset="0"/>
              </a:rPr>
              <a:t>=100"</a:t>
            </a:r>
            <a:endParaRPr lang="en-US" sz="1800" b="0" dirty="0">
              <a:solidFill>
                <a:srgbClr val="212121"/>
              </a:solidFill>
              <a:effectLst/>
              <a:latin typeface="Consolas" panose="020B0609020204030204" pitchFamily="49" charset="0"/>
            </a:endParaRPr>
          </a:p>
          <a:p>
            <a:br>
              <a:rPr lang="en-US" sz="1800" b="0" dirty="0">
                <a:solidFill>
                  <a:srgbClr val="212121"/>
                </a:solidFill>
                <a:effectLst/>
                <a:latin typeface="Consolas" panose="020B0609020204030204" pitchFamily="49" charset="0"/>
              </a:rPr>
            </a:br>
            <a:r>
              <a:rPr lang="en-US" sz="1800" b="0" dirty="0">
                <a:solidFill>
                  <a:srgbClr val="008000"/>
                </a:solidFill>
                <a:effectLst/>
                <a:latin typeface="Consolas" panose="020B0609020204030204" pitchFamily="49" charset="0"/>
              </a:rPr>
              <a:t># use the following to suppress the </a:t>
            </a:r>
            <a:r>
              <a:rPr lang="en-US" sz="1800" b="0" dirty="0" err="1">
                <a:solidFill>
                  <a:srgbClr val="008000"/>
                </a:solidFill>
                <a:effectLst/>
                <a:latin typeface="Consolas" panose="020B0609020204030204" pitchFamily="49" charset="0"/>
              </a:rPr>
              <a:t>Kqlmagic</a:t>
            </a:r>
            <a:r>
              <a:rPr lang="en-US" sz="1800" b="0" dirty="0">
                <a:solidFill>
                  <a:srgbClr val="008000"/>
                </a:solidFill>
                <a:effectLst/>
                <a:latin typeface="Consolas" panose="020B0609020204030204" pitchFamily="49" charset="0"/>
              </a:rPr>
              <a:t> banner:</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show_init_banner</a:t>
            </a:r>
            <a:r>
              <a:rPr lang="en-US" sz="1800" b="0" dirty="0">
                <a:solidFill>
                  <a:srgbClr val="A31515"/>
                </a:solidFill>
                <a:effectLst/>
                <a:latin typeface="Consolas" panose="020B0609020204030204" pitchFamily="49" charset="0"/>
              </a:rPr>
              <a:t>=False"</a:t>
            </a:r>
            <a:endParaRPr lang="en-US" sz="1800" b="0" dirty="0">
              <a:solidFill>
                <a:srgbClr val="212121"/>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473499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From Azure SQL DB to Log Analytics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77B3173B-8EDE-4736-8F3F-98AD3126166F}"/>
              </a:ext>
            </a:extLst>
          </p:cNvPr>
          <p:cNvPicPr>
            <a:picLocks noChangeAspect="1"/>
          </p:cNvPicPr>
          <p:nvPr/>
        </p:nvPicPr>
        <p:blipFill>
          <a:blip r:embed="rId3"/>
          <a:stretch>
            <a:fillRect/>
          </a:stretch>
        </p:blipFill>
        <p:spPr>
          <a:xfrm>
            <a:off x="3094037" y="1028269"/>
            <a:ext cx="9031668" cy="5715425"/>
          </a:xfrm>
          <a:prstGeom prst="rect">
            <a:avLst/>
          </a:prstGeom>
        </p:spPr>
      </p:pic>
      <p:grpSp>
        <p:nvGrpSpPr>
          <p:cNvPr id="11" name="Group 10">
            <a:extLst>
              <a:ext uri="{FF2B5EF4-FFF2-40B4-BE49-F238E27FC236}">
                <a16:creationId xmlns:a16="http://schemas.microsoft.com/office/drawing/2014/main" id="{0D34773E-7681-4E7E-AF73-8E5654A9F02A}"/>
              </a:ext>
            </a:extLst>
          </p:cNvPr>
          <p:cNvGrpSpPr/>
          <p:nvPr/>
        </p:nvGrpSpPr>
        <p:grpSpPr>
          <a:xfrm>
            <a:off x="45392" y="2963862"/>
            <a:ext cx="3136890" cy="2332630"/>
            <a:chOff x="616729" y="634911"/>
            <a:chExt cx="7122638" cy="5264934"/>
          </a:xfrm>
        </p:grpSpPr>
        <p:grpSp>
          <p:nvGrpSpPr>
            <p:cNvPr id="13" name="Group 12">
              <a:extLst>
                <a:ext uri="{FF2B5EF4-FFF2-40B4-BE49-F238E27FC236}">
                  <a16:creationId xmlns:a16="http://schemas.microsoft.com/office/drawing/2014/main" id="{5C0089F3-83F9-4C60-A7D3-694E53531726}"/>
                </a:ext>
              </a:extLst>
            </p:cNvPr>
            <p:cNvGrpSpPr/>
            <p:nvPr/>
          </p:nvGrpSpPr>
          <p:grpSpPr>
            <a:xfrm>
              <a:off x="844392" y="634911"/>
              <a:ext cx="2697305" cy="2102120"/>
              <a:chOff x="823076" y="622519"/>
              <a:chExt cx="2644657" cy="2061089"/>
            </a:xfrm>
          </p:grpSpPr>
          <p:grpSp>
            <p:nvGrpSpPr>
              <p:cNvPr id="14" name="SQL storage" descr="SQL storage">
                <a:extLst>
                  <a:ext uri="{FF2B5EF4-FFF2-40B4-BE49-F238E27FC236}">
                    <a16:creationId xmlns:a16="http://schemas.microsoft.com/office/drawing/2014/main" id="{2BEB970F-73FE-492E-963C-EF3D9AE3D39C}"/>
                  </a:ext>
                </a:extLst>
              </p:cNvPr>
              <p:cNvGrpSpPr>
                <a:grpSpLocks noChangeAspect="1"/>
              </p:cNvGrpSpPr>
              <p:nvPr/>
            </p:nvGrpSpPr>
            <p:grpSpPr bwMode="auto">
              <a:xfrm>
                <a:off x="1634421" y="622519"/>
                <a:ext cx="1123579" cy="1490341"/>
                <a:chOff x="4014" y="1361"/>
                <a:chExt cx="193" cy="256"/>
              </a:xfrm>
            </p:grpSpPr>
            <p:sp>
              <p:nvSpPr>
                <p:cNvPr id="18" name="AutoShape 56">
                  <a:extLst>
                    <a:ext uri="{FF2B5EF4-FFF2-40B4-BE49-F238E27FC236}">
                      <a16:creationId xmlns:a16="http://schemas.microsoft.com/office/drawing/2014/main" id="{81C91E48-835D-487F-A1B0-C5C87F5B677D}"/>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19" name="Freeform 58">
                  <a:extLst>
                    <a:ext uri="{FF2B5EF4-FFF2-40B4-BE49-F238E27FC236}">
                      <a16:creationId xmlns:a16="http://schemas.microsoft.com/office/drawing/2014/main" id="{272C1EC0-504F-4403-93A1-E9D7A4A42CC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0" name="Freeform 59">
                  <a:extLst>
                    <a:ext uri="{FF2B5EF4-FFF2-40B4-BE49-F238E27FC236}">
                      <a16:creationId xmlns:a16="http://schemas.microsoft.com/office/drawing/2014/main" id="{D2025E32-8C9D-46C4-A741-B1FA5D9C2156}"/>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1" name="Freeform 60">
                  <a:extLst>
                    <a:ext uri="{FF2B5EF4-FFF2-40B4-BE49-F238E27FC236}">
                      <a16:creationId xmlns:a16="http://schemas.microsoft.com/office/drawing/2014/main" id="{569473AE-1E98-4F73-B078-050A3DE2DACF}"/>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2" name="Freeform 61">
                  <a:extLst>
                    <a:ext uri="{FF2B5EF4-FFF2-40B4-BE49-F238E27FC236}">
                      <a16:creationId xmlns:a16="http://schemas.microsoft.com/office/drawing/2014/main" id="{6C232DC2-1CD7-4222-A6E9-46A8B567F00E}"/>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3" name="Freeform 62">
                  <a:extLst>
                    <a:ext uri="{FF2B5EF4-FFF2-40B4-BE49-F238E27FC236}">
                      <a16:creationId xmlns:a16="http://schemas.microsoft.com/office/drawing/2014/main" id="{4A638154-A707-4734-8E58-33C920EA1DCF}"/>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4" name="Freeform 63">
                  <a:extLst>
                    <a:ext uri="{FF2B5EF4-FFF2-40B4-BE49-F238E27FC236}">
                      <a16:creationId xmlns:a16="http://schemas.microsoft.com/office/drawing/2014/main" id="{2D45CC23-4F1D-4CA1-AA67-D6C65A938E5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grpSp>
          <p:sp>
            <p:nvSpPr>
              <p:cNvPr id="15" name="TextBox 14">
                <a:extLst>
                  <a:ext uri="{FF2B5EF4-FFF2-40B4-BE49-F238E27FC236}">
                    <a16:creationId xmlns:a16="http://schemas.microsoft.com/office/drawing/2014/main" id="{52D0F735-4D5A-48CD-864F-6833204EB3B9}"/>
                  </a:ext>
                </a:extLst>
              </p:cNvPr>
              <p:cNvSpPr txBox="1"/>
              <p:nvPr/>
            </p:nvSpPr>
            <p:spPr>
              <a:xfrm>
                <a:off x="823076" y="2138715"/>
                <a:ext cx="2644657"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Azure SQL DB</a:t>
                </a:r>
              </a:p>
            </p:txBody>
          </p:sp>
        </p:grpSp>
        <p:grpSp>
          <p:nvGrpSpPr>
            <p:cNvPr id="25" name="Group 24">
              <a:extLst>
                <a:ext uri="{FF2B5EF4-FFF2-40B4-BE49-F238E27FC236}">
                  <a16:creationId xmlns:a16="http://schemas.microsoft.com/office/drawing/2014/main" id="{E7E86939-5DA9-4A66-B9D2-601E3ADD207A}"/>
                </a:ext>
              </a:extLst>
            </p:cNvPr>
            <p:cNvGrpSpPr/>
            <p:nvPr/>
          </p:nvGrpSpPr>
          <p:grpSpPr>
            <a:xfrm>
              <a:off x="616729" y="3746916"/>
              <a:ext cx="2870327" cy="2152929"/>
              <a:chOff x="599857" y="3673782"/>
              <a:chExt cx="2814302" cy="2110907"/>
            </a:xfrm>
          </p:grpSpPr>
          <p:pic>
            <p:nvPicPr>
              <p:cNvPr id="26" name="Log Analytics" descr="Log Analytics">
                <a:extLst>
                  <a:ext uri="{FF2B5EF4-FFF2-40B4-BE49-F238E27FC236}">
                    <a16:creationId xmlns:a16="http://schemas.microsoft.com/office/drawing/2014/main" id="{6C9222EC-2EE8-4A1F-97F4-EED63D16B3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3186" y="3673782"/>
                <a:ext cx="1503329" cy="1503329"/>
              </a:xfrm>
              <a:prstGeom prst="rect">
                <a:avLst/>
              </a:prstGeom>
            </p:spPr>
          </p:pic>
          <p:sp>
            <p:nvSpPr>
              <p:cNvPr id="27" name="TextBox 26">
                <a:extLst>
                  <a:ext uri="{FF2B5EF4-FFF2-40B4-BE49-F238E27FC236}">
                    <a16:creationId xmlns:a16="http://schemas.microsoft.com/office/drawing/2014/main" id="{0995BFBD-AF9A-4241-BC44-37BC223D1658}"/>
                  </a:ext>
                </a:extLst>
              </p:cNvPr>
              <p:cNvSpPr txBox="1"/>
              <p:nvPr/>
            </p:nvSpPr>
            <p:spPr>
              <a:xfrm>
                <a:off x="599857" y="5239796"/>
                <a:ext cx="2814302"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Log Analytics</a:t>
                </a:r>
              </a:p>
            </p:txBody>
          </p:sp>
        </p:grpSp>
        <p:grpSp>
          <p:nvGrpSpPr>
            <p:cNvPr id="28" name="Group 27">
              <a:extLst>
                <a:ext uri="{FF2B5EF4-FFF2-40B4-BE49-F238E27FC236}">
                  <a16:creationId xmlns:a16="http://schemas.microsoft.com/office/drawing/2014/main" id="{AC021140-AAA0-4F80-9A38-9202D775BD36}"/>
                </a:ext>
              </a:extLst>
            </p:cNvPr>
            <p:cNvGrpSpPr/>
            <p:nvPr/>
          </p:nvGrpSpPr>
          <p:grpSpPr>
            <a:xfrm>
              <a:off x="2233275" y="2713049"/>
              <a:ext cx="1845318" cy="1033868"/>
              <a:chOff x="2184851" y="2660094"/>
              <a:chExt cx="1809299" cy="1013688"/>
            </a:xfrm>
          </p:grpSpPr>
          <p:cxnSp>
            <p:nvCxnSpPr>
              <p:cNvPr id="29" name="Straight Arrow Connector 28">
                <a:extLst>
                  <a:ext uri="{FF2B5EF4-FFF2-40B4-BE49-F238E27FC236}">
                    <a16:creationId xmlns:a16="http://schemas.microsoft.com/office/drawing/2014/main" id="{CE949C7E-2348-44E4-A531-A27868BC80A5}"/>
                  </a:ext>
                </a:extLst>
              </p:cNvPr>
              <p:cNvCxnSpPr>
                <a:cxnSpLocks/>
                <a:endCxn id="26" idx="0"/>
              </p:cNvCxnSpPr>
              <p:nvPr/>
            </p:nvCxnSpPr>
            <p:spPr>
              <a:xfrm>
                <a:off x="2184851" y="2660094"/>
                <a:ext cx="0" cy="101368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0" name="TextBox 29">
                <a:extLst>
                  <a:ext uri="{FF2B5EF4-FFF2-40B4-BE49-F238E27FC236}">
                    <a16:creationId xmlns:a16="http://schemas.microsoft.com/office/drawing/2014/main" id="{BD6771AE-F6CD-4B0C-AFE8-24CAEB44AD1C}"/>
                  </a:ext>
                </a:extLst>
              </p:cNvPr>
              <p:cNvSpPr txBox="1"/>
              <p:nvPr/>
            </p:nvSpPr>
            <p:spPr>
              <a:xfrm>
                <a:off x="2267874" y="2930703"/>
                <a:ext cx="1726276" cy="544894"/>
              </a:xfrm>
              <a:prstGeom prst="rect">
                <a:avLst/>
              </a:prstGeom>
              <a:noFill/>
            </p:spPr>
            <p:txBody>
              <a:bodyPr wrap="square" rtlCol="0">
                <a:spAutoFit/>
              </a:bodyPr>
              <a:lstStyle/>
              <a:p>
                <a:r>
                  <a:rPr lang="en-US" sz="1000" dirty="0">
                    <a:latin typeface="Ink Free" panose="03080402000500000000" pitchFamily="66" charset="0"/>
                  </a:rPr>
                  <a:t>event log</a:t>
                </a:r>
              </a:p>
            </p:txBody>
          </p:sp>
        </p:grpSp>
        <p:grpSp>
          <p:nvGrpSpPr>
            <p:cNvPr id="31" name="Group 30">
              <a:extLst>
                <a:ext uri="{FF2B5EF4-FFF2-40B4-BE49-F238E27FC236}">
                  <a16:creationId xmlns:a16="http://schemas.microsoft.com/office/drawing/2014/main" id="{D375CD17-4B00-4E1B-9E65-E575CEF67887}"/>
                </a:ext>
              </a:extLst>
            </p:cNvPr>
            <p:cNvGrpSpPr/>
            <p:nvPr/>
          </p:nvGrpSpPr>
          <p:grpSpPr>
            <a:xfrm>
              <a:off x="2919438" y="1903420"/>
              <a:ext cx="4032620" cy="2453771"/>
              <a:chOff x="2857621" y="1866267"/>
              <a:chExt cx="3953907" cy="2405876"/>
            </a:xfrm>
          </p:grpSpPr>
          <p:cxnSp>
            <p:nvCxnSpPr>
              <p:cNvPr id="32" name="Connector: Elbow 31">
                <a:extLst>
                  <a:ext uri="{FF2B5EF4-FFF2-40B4-BE49-F238E27FC236}">
                    <a16:creationId xmlns:a16="http://schemas.microsoft.com/office/drawing/2014/main" id="{354D2670-AF66-44B2-9FEB-2161A6B82815}"/>
                  </a:ext>
                </a:extLst>
              </p:cNvPr>
              <p:cNvCxnSpPr>
                <a:cxnSpLocks/>
              </p:cNvCxnSpPr>
              <p:nvPr/>
            </p:nvCxnSpPr>
            <p:spPr>
              <a:xfrm rot="10800000" flipV="1">
                <a:off x="2857621" y="2386477"/>
                <a:ext cx="3378426" cy="1885666"/>
              </a:xfrm>
              <a:prstGeom prst="bentConnector3">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47D2EE58-A108-4D57-9AD7-4E9FEBC2CF7D}"/>
                  </a:ext>
                </a:extLst>
              </p:cNvPr>
              <p:cNvSpPr txBox="1"/>
              <p:nvPr/>
            </p:nvSpPr>
            <p:spPr>
              <a:xfrm>
                <a:off x="4564843" y="1866267"/>
                <a:ext cx="2246685" cy="544894"/>
              </a:xfrm>
              <a:prstGeom prst="rect">
                <a:avLst/>
              </a:prstGeom>
              <a:noFill/>
            </p:spPr>
            <p:txBody>
              <a:bodyPr wrap="square" rtlCol="0">
                <a:spAutoFit/>
              </a:bodyPr>
              <a:lstStyle/>
              <a:p>
                <a:r>
                  <a:rPr lang="en-US" sz="1000" dirty="0">
                    <a:latin typeface="Ink Free" panose="03080402000500000000" pitchFamily="66" charset="0"/>
                  </a:rPr>
                  <a:t>read data</a:t>
                </a:r>
              </a:p>
            </p:txBody>
          </p:sp>
        </p:grpSp>
        <p:pic>
          <p:nvPicPr>
            <p:cNvPr id="37" name="Graphic 36" descr="Closed book">
              <a:extLst>
                <a:ext uri="{FF2B5EF4-FFF2-40B4-BE49-F238E27FC236}">
                  <a16:creationId xmlns:a16="http://schemas.microsoft.com/office/drawing/2014/main" id="{5866E2B0-AF40-46A4-9411-C83921731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3846" y="1602669"/>
              <a:ext cx="1545521" cy="1545521"/>
            </a:xfrm>
            <a:prstGeom prst="rect">
              <a:avLst/>
            </a:prstGeom>
          </p:spPr>
        </p:pic>
      </p:grpSp>
    </p:spTree>
    <p:extLst>
      <p:ext uri="{BB962C8B-B14F-4D97-AF65-F5344CB8AC3E}">
        <p14:creationId xmlns:p14="http://schemas.microsoft.com/office/powerpoint/2010/main" val="38398670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Takeaways</a:t>
            </a:r>
          </a:p>
        </p:txBody>
      </p:sp>
    </p:spTree>
    <p:extLst>
      <p:ext uri="{BB962C8B-B14F-4D97-AF65-F5344CB8AC3E}">
        <p14:creationId xmlns:p14="http://schemas.microsoft.com/office/powerpoint/2010/main" val="19036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in Azure Data Studio</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09715" y="1363662"/>
            <a:ext cx="10817044" cy="4998291"/>
          </a:xfrm>
        </p:spPr>
        <p:txBody>
          <a:bodyPr vert="horz" wrap="square" lIns="0" tIns="0" rIns="0" bIns="0" rtlCol="0" anchor="t">
            <a:spAutoFit/>
          </a:bodyPr>
          <a:lstStyle/>
          <a:p>
            <a:r>
              <a:rPr lang="en-US" sz="2800" dirty="0"/>
              <a:t>KQL main use cases: </a:t>
            </a:r>
          </a:p>
          <a:p>
            <a:pPr marL="457200" indent="-457200">
              <a:buFont typeface="Arial" panose="020B0604020202020204" pitchFamily="34" charset="0"/>
              <a:buChar char="•"/>
            </a:pPr>
            <a:r>
              <a:rPr lang="en-US" sz="2800" dirty="0"/>
              <a:t>troubleshooting Azure services </a:t>
            </a:r>
          </a:p>
          <a:p>
            <a:pPr marL="457200" indent="-457200">
              <a:buFont typeface="Arial" panose="020B0604020202020204" pitchFamily="34" charset="0"/>
              <a:buChar char="•"/>
            </a:pPr>
            <a:r>
              <a:rPr lang="en-US" sz="2800" dirty="0"/>
              <a:t>data engineering for big data analytics</a:t>
            </a:r>
          </a:p>
          <a:p>
            <a:pPr marL="457200" indent="-457200">
              <a:buFont typeface="Arial" panose="020B0604020202020204" pitchFamily="34" charset="0"/>
              <a:buChar char="•"/>
            </a:pPr>
            <a:endParaRPr lang="en-US" sz="2800" dirty="0"/>
          </a:p>
          <a:p>
            <a:r>
              <a:rPr lang="en-US" sz="2800" dirty="0"/>
              <a:t>KQL is now one of the </a:t>
            </a:r>
            <a:r>
              <a:rPr lang="en-US" sz="2800" b="1" dirty="0"/>
              <a:t>heterogenous data sources </a:t>
            </a:r>
            <a:r>
              <a:rPr lang="en-US" sz="2800" dirty="0"/>
              <a:t>that Azure Data Studio supports:</a:t>
            </a:r>
          </a:p>
          <a:p>
            <a:pPr marL="457200" indent="-457200">
              <a:buFont typeface="Arial" panose="020B0604020202020204" pitchFamily="34" charset="0"/>
              <a:buChar char="•"/>
            </a:pPr>
            <a:r>
              <a:rPr lang="en-US" sz="2800" dirty="0"/>
              <a:t>Efficiency in data exploration and data analysis</a:t>
            </a:r>
          </a:p>
          <a:p>
            <a:pPr marL="457200" indent="-457200">
              <a:buFont typeface="Arial" panose="020B0604020202020204" pitchFamily="34" charset="0"/>
              <a:buChar char="•"/>
            </a:pPr>
            <a:r>
              <a:rPr lang="en-US" sz="2800" dirty="0"/>
              <a:t>Reproducible analyses with Notebooks</a:t>
            </a:r>
          </a:p>
          <a:p>
            <a:pPr marL="457200" indent="-457200">
              <a:buFont typeface="Arial" panose="020B0604020202020204" pitchFamily="34" charset="0"/>
              <a:buChar char="•"/>
            </a:pPr>
            <a:r>
              <a:rPr lang="en-US" sz="2800" dirty="0"/>
              <a:t>DevOps troubleshooting with notebooks</a:t>
            </a:r>
          </a:p>
          <a:p>
            <a:pPr marL="457200" indent="-457200">
              <a:buFont typeface="Arial" panose="020B0604020202020204" pitchFamily="34" charset="0"/>
              <a:buChar char="•"/>
            </a:pPr>
            <a:r>
              <a:rPr lang="en-US" sz="2800" dirty="0"/>
              <a:t>KQL files in your CI/CD pipelines</a:t>
            </a:r>
          </a:p>
        </p:txBody>
      </p:sp>
    </p:spTree>
    <p:extLst>
      <p:ext uri="{BB962C8B-B14F-4D97-AF65-F5344CB8AC3E}">
        <p14:creationId xmlns:p14="http://schemas.microsoft.com/office/powerpoint/2010/main" val="490644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Experiences in Azure Data Studio</a:t>
            </a:r>
          </a:p>
        </p:txBody>
      </p:sp>
      <p:graphicFrame>
        <p:nvGraphicFramePr>
          <p:cNvPr id="3" name="Table 3">
            <a:extLst>
              <a:ext uri="{FF2B5EF4-FFF2-40B4-BE49-F238E27FC236}">
                <a16:creationId xmlns:a16="http://schemas.microsoft.com/office/drawing/2014/main" id="{7D33EDE5-F8F4-48ED-9C09-01144482CA6E}"/>
              </a:ext>
            </a:extLst>
          </p:cNvPr>
          <p:cNvGraphicFramePr>
            <a:graphicFrameLocks noGrp="1"/>
          </p:cNvGraphicFramePr>
          <p:nvPr>
            <p:ph sz="quarter" idx="10"/>
            <p:extLst>
              <p:ext uri="{D42A27DB-BD31-4B8C-83A1-F6EECF244321}">
                <p14:modId xmlns:p14="http://schemas.microsoft.com/office/powerpoint/2010/main" val="1155119688"/>
              </p:ext>
            </p:extLst>
          </p:nvPr>
        </p:nvGraphicFramePr>
        <p:xfrm>
          <a:off x="621824" y="1166487"/>
          <a:ext cx="11241087" cy="5486400"/>
        </p:xfrm>
        <a:graphic>
          <a:graphicData uri="http://schemas.openxmlformats.org/drawingml/2006/table">
            <a:tbl>
              <a:tblPr firstRow="1" bandRow="1">
                <a:tableStyleId>{D27102A9-8310-4765-A935-A1911B00CA55}</a:tableStyleId>
              </a:tblPr>
              <a:tblGrid>
                <a:gridCol w="2422524">
                  <a:extLst>
                    <a:ext uri="{9D8B030D-6E8A-4147-A177-3AD203B41FA5}">
                      <a16:colId xmlns:a16="http://schemas.microsoft.com/office/drawing/2014/main" val="1245378661"/>
                    </a:ext>
                  </a:extLst>
                </a:gridCol>
                <a:gridCol w="4343400">
                  <a:extLst>
                    <a:ext uri="{9D8B030D-6E8A-4147-A177-3AD203B41FA5}">
                      <a16:colId xmlns:a16="http://schemas.microsoft.com/office/drawing/2014/main" val="1367047260"/>
                    </a:ext>
                  </a:extLst>
                </a:gridCol>
                <a:gridCol w="4475163">
                  <a:extLst>
                    <a:ext uri="{9D8B030D-6E8A-4147-A177-3AD203B41FA5}">
                      <a16:colId xmlns:a16="http://schemas.microsoft.com/office/drawing/2014/main" val="3099242768"/>
                    </a:ext>
                  </a:extLst>
                </a:gridCol>
              </a:tblGrid>
              <a:tr h="370840">
                <a:tc>
                  <a:txBody>
                    <a:bodyPr/>
                    <a:lstStyle/>
                    <a:p>
                      <a:r>
                        <a:rPr lang="en-US" sz="2000" dirty="0"/>
                        <a:t>Features</a:t>
                      </a:r>
                    </a:p>
                  </a:txBody>
                  <a:tcPr/>
                </a:tc>
                <a:tc>
                  <a:txBody>
                    <a:bodyPr/>
                    <a:lstStyle/>
                    <a:p>
                      <a:pPr algn="ctr"/>
                      <a:r>
                        <a:rPr lang="en-US" sz="2000"/>
                        <a:t>Native Kusto (Preview)</a:t>
                      </a:r>
                      <a:endParaRPr lang="en-US" sz="2000" dirty="0"/>
                    </a:p>
                  </a:txBody>
                  <a:tcPr/>
                </a:tc>
                <a:tc>
                  <a:txBody>
                    <a:bodyPr/>
                    <a:lstStyle/>
                    <a:p>
                      <a:pPr algn="ctr"/>
                      <a:r>
                        <a:rPr lang="en-US" sz="2000" dirty="0" err="1"/>
                        <a:t>Kqlmagic</a:t>
                      </a:r>
                      <a:endParaRPr lang="en-US" sz="2000" dirty="0"/>
                    </a:p>
                  </a:txBody>
                  <a:tcPr/>
                </a:tc>
                <a:extLst>
                  <a:ext uri="{0D108BD9-81ED-4DB2-BD59-A6C34878D82A}">
                    <a16:rowId xmlns:a16="http://schemas.microsoft.com/office/drawing/2014/main" val="3300920273"/>
                  </a:ext>
                </a:extLst>
              </a:tr>
              <a:tr h="370840">
                <a:tc>
                  <a:txBody>
                    <a:bodyPr/>
                    <a:lstStyle/>
                    <a:p>
                      <a:r>
                        <a:rPr lang="en-US" sz="2000" dirty="0"/>
                        <a:t>Acquisition</a:t>
                      </a:r>
                    </a:p>
                  </a:txBody>
                  <a:tcPr/>
                </a:tc>
                <a:tc>
                  <a:txBody>
                    <a:bodyPr/>
                    <a:lstStyle/>
                    <a:p>
                      <a:pPr algn="ctr"/>
                      <a:r>
                        <a:rPr lang="en-US" sz="2000" dirty="0"/>
                        <a:t>Azure Data Studio Extension</a:t>
                      </a:r>
                    </a:p>
                  </a:txBody>
                  <a:tcPr/>
                </a:tc>
                <a:tc>
                  <a:txBody>
                    <a:bodyPr/>
                    <a:lstStyle/>
                    <a:p>
                      <a:pPr algn="ctr"/>
                      <a:r>
                        <a:rPr lang="en-US" sz="2000" dirty="0"/>
                        <a:t>Python package</a:t>
                      </a:r>
                    </a:p>
                  </a:txBody>
                  <a:tcPr/>
                </a:tc>
                <a:extLst>
                  <a:ext uri="{0D108BD9-81ED-4DB2-BD59-A6C34878D82A}">
                    <a16:rowId xmlns:a16="http://schemas.microsoft.com/office/drawing/2014/main" val="907803365"/>
                  </a:ext>
                </a:extLst>
              </a:tr>
              <a:tr h="370840">
                <a:tc>
                  <a:txBody>
                    <a:bodyPr/>
                    <a:lstStyle/>
                    <a:p>
                      <a:r>
                        <a:rPr lang="en-US" sz="2000" dirty="0"/>
                        <a:t>Connection / Object Explorer</a:t>
                      </a:r>
                    </a:p>
                  </a:txBody>
                  <a:tcPr/>
                </a:tc>
                <a:tc>
                  <a:txBody>
                    <a:bodyPr/>
                    <a:lstStyle/>
                    <a:p>
                      <a:pPr algn="ctr"/>
                      <a:r>
                        <a:rPr lang="en-US" sz="2000" dirty="0"/>
                        <a:t>Yes – integrated</a:t>
                      </a:r>
                    </a:p>
                  </a:txBody>
                  <a:tcPr/>
                </a:tc>
                <a:tc>
                  <a:txBody>
                    <a:bodyPr/>
                    <a:lstStyle/>
                    <a:p>
                      <a:pPr algn="ctr"/>
                      <a:r>
                        <a:rPr lang="en-US" sz="2000" dirty="0"/>
                        <a:t>No</a:t>
                      </a:r>
                    </a:p>
                  </a:txBody>
                  <a:tcPr/>
                </a:tc>
                <a:extLst>
                  <a:ext uri="{0D108BD9-81ED-4DB2-BD59-A6C34878D82A}">
                    <a16:rowId xmlns:a16="http://schemas.microsoft.com/office/drawing/2014/main" val="433218778"/>
                  </a:ext>
                </a:extLst>
              </a:tr>
              <a:tr h="370840">
                <a:tc>
                  <a:txBody>
                    <a:bodyPr/>
                    <a:lstStyle/>
                    <a:p>
                      <a:r>
                        <a:rPr lang="en-US" sz="2000" dirty="0"/>
                        <a:t>Query Editor</a:t>
                      </a:r>
                    </a:p>
                  </a:txBody>
                  <a:tcPr/>
                </a:tc>
                <a:tc>
                  <a:txBody>
                    <a:bodyPr/>
                    <a:lstStyle/>
                    <a:p>
                      <a:pPr algn="ctr"/>
                      <a:r>
                        <a:rPr lang="en-US" sz="2000" dirty="0"/>
                        <a:t>Yes</a:t>
                      </a:r>
                    </a:p>
                  </a:txBody>
                  <a:tcPr/>
                </a:tc>
                <a:tc>
                  <a:txBody>
                    <a:bodyPr/>
                    <a:lstStyle/>
                    <a:p>
                      <a:pPr algn="ctr"/>
                      <a:r>
                        <a:rPr lang="en-US" sz="2000" dirty="0"/>
                        <a:t>No</a:t>
                      </a:r>
                    </a:p>
                  </a:txBody>
                  <a:tcPr/>
                </a:tc>
                <a:extLst>
                  <a:ext uri="{0D108BD9-81ED-4DB2-BD59-A6C34878D82A}">
                    <a16:rowId xmlns:a16="http://schemas.microsoft.com/office/drawing/2014/main" val="436757874"/>
                  </a:ext>
                </a:extLst>
              </a:tr>
              <a:tr h="370840">
                <a:tc>
                  <a:txBody>
                    <a:bodyPr/>
                    <a:lstStyle/>
                    <a:p>
                      <a:r>
                        <a:rPr lang="en-US" sz="2000" dirty="0"/>
                        <a:t>Notebooks</a:t>
                      </a:r>
                    </a:p>
                  </a:txBody>
                  <a:tcPr/>
                </a:tc>
                <a:tc>
                  <a:txBody>
                    <a:bodyPr/>
                    <a:lstStyle/>
                    <a:p>
                      <a:pPr algn="ctr"/>
                      <a:r>
                        <a:rPr lang="en-US" sz="2000" dirty="0"/>
                        <a:t>Kusto kernel</a:t>
                      </a:r>
                    </a:p>
                  </a:txBody>
                  <a:tcPr/>
                </a:tc>
                <a:tc>
                  <a:txBody>
                    <a:bodyPr/>
                    <a:lstStyle/>
                    <a:p>
                      <a:pPr algn="ctr"/>
                      <a:r>
                        <a:rPr lang="en-US" sz="2000" dirty="0"/>
                        <a:t>Python kernel</a:t>
                      </a:r>
                    </a:p>
                  </a:txBody>
                  <a:tcPr/>
                </a:tc>
                <a:extLst>
                  <a:ext uri="{0D108BD9-81ED-4DB2-BD59-A6C34878D82A}">
                    <a16:rowId xmlns:a16="http://schemas.microsoft.com/office/drawing/2014/main" val="3736733029"/>
                  </a:ext>
                </a:extLst>
              </a:tr>
              <a:tr h="370840">
                <a:tc>
                  <a:txBody>
                    <a:bodyPr/>
                    <a:lstStyle/>
                    <a:p>
                      <a:r>
                        <a:rPr lang="en-US" sz="2000" dirty="0"/>
                        <a:t>Data sources</a:t>
                      </a:r>
                    </a:p>
                  </a:txBody>
                  <a:tcPr/>
                </a:tc>
                <a:tc>
                  <a:txBody>
                    <a:bodyPr/>
                    <a:lstStyle/>
                    <a:p>
                      <a:pPr algn="ctr"/>
                      <a:r>
                        <a:rPr lang="en-US" sz="2000" dirty="0"/>
                        <a:t>Azure Data Explorer</a:t>
                      </a:r>
                    </a:p>
                  </a:txBody>
                  <a:tcPr/>
                </a:tc>
                <a:tc>
                  <a:txBody>
                    <a:bodyPr/>
                    <a:lstStyle/>
                    <a:p>
                      <a:pPr algn="ctr"/>
                      <a:r>
                        <a:rPr lang="en-US" sz="2000" dirty="0"/>
                        <a:t>Azure Data Explorer</a:t>
                      </a:r>
                    </a:p>
                    <a:p>
                      <a:pPr algn="ctr"/>
                      <a:r>
                        <a:rPr lang="en-US" sz="2000" dirty="0"/>
                        <a:t>Azure Log Analytics</a:t>
                      </a:r>
                    </a:p>
                    <a:p>
                      <a:pPr algn="ctr"/>
                      <a:r>
                        <a:rPr lang="en-US" sz="2000" dirty="0"/>
                        <a:t>Azure App Insights, …</a:t>
                      </a:r>
                    </a:p>
                  </a:txBody>
                  <a:tcPr/>
                </a:tc>
                <a:extLst>
                  <a:ext uri="{0D108BD9-81ED-4DB2-BD59-A6C34878D82A}">
                    <a16:rowId xmlns:a16="http://schemas.microsoft.com/office/drawing/2014/main" val="3165153744"/>
                  </a:ext>
                </a:extLst>
              </a:tr>
              <a:tr h="370840">
                <a:tc>
                  <a:txBody>
                    <a:bodyPr/>
                    <a:lstStyle/>
                    <a:p>
                      <a:r>
                        <a:rPr lang="en-US" sz="2000" dirty="0"/>
                        <a:t>CI/CD</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2654210104"/>
                  </a:ext>
                </a:extLst>
              </a:tr>
              <a:tr h="370840">
                <a:tc>
                  <a:txBody>
                    <a:bodyPr/>
                    <a:lstStyle/>
                    <a:p>
                      <a:r>
                        <a:rPr lang="en-US" sz="2000" dirty="0"/>
                        <a:t>Cross Cluster / Product Queries</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4280442470"/>
                  </a:ext>
                </a:extLst>
              </a:tr>
              <a:tr h="370840">
                <a:tc>
                  <a:txBody>
                    <a:bodyPr/>
                    <a:lstStyle/>
                    <a:p>
                      <a:r>
                        <a:rPr lang="en-US" sz="2000" dirty="0"/>
                        <a:t>Authentication</a:t>
                      </a:r>
                    </a:p>
                  </a:txBody>
                  <a:tcPr/>
                </a:tc>
                <a:tc>
                  <a:txBody>
                    <a:bodyPr/>
                    <a:lstStyle/>
                    <a:p>
                      <a:pPr algn="ctr"/>
                      <a:r>
                        <a:rPr lang="en-US" sz="2000" dirty="0"/>
                        <a:t>AAD (Linked Account to Azure Data Studio)</a:t>
                      </a:r>
                    </a:p>
                  </a:txBody>
                  <a:tcPr/>
                </a:tc>
                <a:tc>
                  <a:txBody>
                    <a:bodyPr/>
                    <a:lstStyle/>
                    <a:p>
                      <a:pPr algn="ctr"/>
                      <a:r>
                        <a:rPr lang="en-US" sz="2000" dirty="0"/>
                        <a:t>AAD, Client Secret, </a:t>
                      </a:r>
                      <a:r>
                        <a:rPr lang="en-US" sz="2000" dirty="0" err="1"/>
                        <a:t>UserName</a:t>
                      </a:r>
                      <a:r>
                        <a:rPr lang="en-US" sz="2000" dirty="0"/>
                        <a:t> Password, Az CLI</a:t>
                      </a:r>
                    </a:p>
                  </a:txBody>
                  <a:tcPr/>
                </a:tc>
                <a:extLst>
                  <a:ext uri="{0D108BD9-81ED-4DB2-BD59-A6C34878D82A}">
                    <a16:rowId xmlns:a16="http://schemas.microsoft.com/office/drawing/2014/main" val="438183290"/>
                  </a:ext>
                </a:extLst>
              </a:tr>
              <a:tr h="370840">
                <a:tc>
                  <a:txBody>
                    <a:bodyPr/>
                    <a:lstStyle/>
                    <a:p>
                      <a:r>
                        <a:rPr lang="en-US" sz="2000" dirty="0"/>
                        <a:t>Use Case Efficacy</a:t>
                      </a:r>
                    </a:p>
                  </a:txBody>
                  <a:tcPr/>
                </a:tc>
                <a:tc>
                  <a:txBody>
                    <a:bodyPr/>
                    <a:lstStyle/>
                    <a:p>
                      <a:pPr algn="ctr"/>
                      <a:r>
                        <a:rPr lang="en-US" sz="2000" dirty="0"/>
                        <a:t>Simple </a:t>
                      </a:r>
                      <a:r>
                        <a:rPr lang="en-US" sz="2000" dirty="0">
                          <a:solidFill>
                            <a:schemeClr val="bg2">
                              <a:lumMod val="50000"/>
                            </a:schemeClr>
                          </a:solidFill>
                        </a:rPr>
                        <a:t>●●</a:t>
                      </a:r>
                    </a:p>
                  </a:txBody>
                  <a:tcPr/>
                </a:tc>
                <a:tc>
                  <a:txBody>
                    <a:bodyPr/>
                    <a:lstStyle/>
                    <a:p>
                      <a:pPr algn="ctr"/>
                      <a:r>
                        <a:rPr lang="en-US" sz="2000" dirty="0"/>
                        <a:t>Complex </a:t>
                      </a:r>
                      <a:r>
                        <a:rPr lang="en-US" sz="2000" dirty="0">
                          <a:solidFill>
                            <a:schemeClr val="bg2">
                              <a:lumMod val="50000"/>
                            </a:schemeClr>
                          </a:solidFill>
                        </a:rPr>
                        <a:t>●●●●●</a:t>
                      </a:r>
                    </a:p>
                  </a:txBody>
                  <a:tcPr/>
                </a:tc>
                <a:extLst>
                  <a:ext uri="{0D108BD9-81ED-4DB2-BD59-A6C34878D82A}">
                    <a16:rowId xmlns:a16="http://schemas.microsoft.com/office/drawing/2014/main" val="2654292110"/>
                  </a:ext>
                </a:extLst>
              </a:tr>
            </a:tbl>
          </a:graphicData>
        </a:graphic>
      </p:graphicFrame>
    </p:spTree>
    <p:extLst>
      <p:ext uri="{BB962C8B-B14F-4D97-AF65-F5344CB8AC3E}">
        <p14:creationId xmlns:p14="http://schemas.microsoft.com/office/powerpoint/2010/main" val="35265062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Other 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03237" y="1363662"/>
            <a:ext cx="11125200" cy="5155899"/>
          </a:xfrm>
        </p:spPr>
        <p:txBody>
          <a:bodyPr vert="horz" wrap="square" lIns="0" tIns="0" rIns="0" bIns="0" rtlCol="0" anchor="t">
            <a:spAutoFit/>
          </a:bodyPr>
          <a:lstStyle/>
          <a:p>
            <a:pPr marL="342900" indent="-342900">
              <a:buFont typeface="Arial" panose="020B0604020202020204" pitchFamily="34" charset="0"/>
              <a:buChar char="•"/>
            </a:pPr>
            <a:r>
              <a:rPr lang="en-US" sz="2400" dirty="0"/>
              <a:t>Azure Data Studio </a:t>
            </a:r>
            <a:r>
              <a:rPr lang="en-US" sz="2400" b="1" dirty="0">
                <a:solidFill>
                  <a:srgbClr val="0070C0"/>
                </a:solidFill>
                <a:hlinkClick r:id="rId3">
                  <a:extLst>
                    <a:ext uri="{A12FA001-AC4F-418D-AE19-62706E023703}">
                      <ahyp:hlinkClr xmlns:ahyp="http://schemas.microsoft.com/office/drawing/2018/hyperlinkcolor" val="tx"/>
                    </a:ext>
                  </a:extLst>
                </a:hlinkClick>
              </a:rPr>
              <a:t>http://aka.ms/getAzureDataStudio</a:t>
            </a:r>
            <a:r>
              <a:rPr lang="en-US" sz="2400" b="1" dirty="0">
                <a:solidFill>
                  <a:srgbClr val="0070C0"/>
                </a:solidFill>
              </a:rPr>
              <a:t> </a:t>
            </a:r>
          </a:p>
          <a:p>
            <a:pPr marL="342900" indent="-342900">
              <a:buFont typeface="Arial" panose="020B0604020202020204" pitchFamily="34" charset="0"/>
              <a:buChar char="•"/>
            </a:pPr>
            <a:r>
              <a:rPr lang="en-US" sz="2400" dirty="0"/>
              <a:t>Using Kusto Query Language in Azure Data Studio at Data Exposed, Channel 9 </a:t>
            </a:r>
            <a:r>
              <a:rPr lang="en-US" sz="2400" b="1" dirty="0">
                <a:solidFill>
                  <a:srgbClr val="0070C0"/>
                </a:solidFill>
                <a:hlinkClick r:id="rId4">
                  <a:extLst>
                    <a:ext uri="{A12FA001-AC4F-418D-AE19-62706E023703}">
                      <ahyp:hlinkClr xmlns:ahyp="http://schemas.microsoft.com/office/drawing/2018/hyperlinkcolor" val="tx"/>
                    </a:ext>
                  </a:extLst>
                </a:hlinkClick>
              </a:rPr>
              <a:t>https://www.youtube.com/watch?v=Da1WfrLRl9s</a:t>
            </a:r>
            <a:r>
              <a:rPr lang="en-US" sz="2400" b="1" dirty="0">
                <a:solidFill>
                  <a:srgbClr val="0070C0"/>
                </a:solidFill>
              </a:rPr>
              <a:t> </a:t>
            </a:r>
          </a:p>
          <a:p>
            <a:pPr marL="342900" indent="-342900">
              <a:buFont typeface="Arial" panose="020B0604020202020204" pitchFamily="34" charset="0"/>
              <a:buChar char="•"/>
            </a:pPr>
            <a:r>
              <a:rPr lang="en-US" sz="2400" dirty="0"/>
              <a:t>Azure Data Studio Notebooks Power Hour at DPS2020, 3 Dec 2020 </a:t>
            </a:r>
            <a:r>
              <a:rPr lang="en-US" sz="2400" b="1" dirty="0">
                <a:solidFill>
                  <a:srgbClr val="0070C0"/>
                </a:solidFill>
                <a:hlinkClick r:id="rId5">
                  <a:extLst>
                    <a:ext uri="{A12FA001-AC4F-418D-AE19-62706E023703}">
                      <ahyp:hlinkClr xmlns:ahyp="http://schemas.microsoft.com/office/drawing/2018/hyperlinkcolor" val="tx"/>
                    </a:ext>
                  </a:extLst>
                </a:hlinkClick>
              </a:rPr>
              <a:t>https://dataplatformgeeks.com/dps2020/session/azure-data-studio-notebooks-power-hour/</a:t>
            </a:r>
            <a:r>
              <a:rPr lang="en-US" sz="2400" b="1" dirty="0">
                <a:solidFill>
                  <a:srgbClr val="0070C0"/>
                </a:solidFill>
              </a:rPr>
              <a:t> </a:t>
            </a:r>
          </a:p>
          <a:p>
            <a:pPr marL="342900" indent="-342900">
              <a:buFont typeface="Arial" panose="020B0604020202020204" pitchFamily="34" charset="0"/>
              <a:buChar char="•"/>
            </a:pPr>
            <a:r>
              <a:rPr lang="en-US" sz="2400" dirty="0"/>
              <a:t>Analyze data in Azure Data Explorer using Kusto Query Language (KQL) extension in Azure Data Studio </a:t>
            </a:r>
            <a:r>
              <a:rPr lang="en-US" sz="2400" b="1" dirty="0">
                <a:solidFill>
                  <a:srgbClr val="0070C0"/>
                </a:solidFill>
                <a:hlinkClick r:id="rId6">
                  <a:extLst>
                    <a:ext uri="{A12FA001-AC4F-418D-AE19-62706E023703}">
                      <ahyp:hlinkClr xmlns:ahyp="http://schemas.microsoft.com/office/drawing/2018/hyperlinkcolor" val="tx"/>
                    </a:ext>
                  </a:extLst>
                </a:hlinkClick>
              </a:rPr>
              <a:t>https://cloudblogs.microsoft.com/sqlserver/2020/09/24/analyze-data-in-azure-data-explorer-using-kusto-query-language-kql-extension-in-azure-data-studio/</a:t>
            </a:r>
            <a:r>
              <a:rPr lang="en-US" sz="2400" b="1" dirty="0">
                <a:solidFill>
                  <a:srgbClr val="0070C0"/>
                </a:solidFill>
              </a:rPr>
              <a:t> </a:t>
            </a:r>
            <a:br>
              <a:rPr lang="en-US" sz="2400" b="1" dirty="0">
                <a:solidFill>
                  <a:srgbClr val="0070C0"/>
                </a:solidFill>
              </a:rPr>
            </a:br>
            <a:r>
              <a:rPr lang="en-US" sz="2400" dirty="0"/>
              <a:t>Sample files </a:t>
            </a:r>
            <a:r>
              <a:rPr lang="en-US" sz="2400" b="1" dirty="0">
                <a:solidFill>
                  <a:srgbClr val="0070C0"/>
                </a:solidFill>
              </a:rPr>
              <a:t>https://github.com/MsSQLGirl/jubilant-data-wizards/tree/main/Simple%20Demo/KQL%20Notebooks</a:t>
            </a:r>
          </a:p>
        </p:txBody>
      </p:sp>
    </p:spTree>
    <p:extLst>
      <p:ext uri="{BB962C8B-B14F-4D97-AF65-F5344CB8AC3E}">
        <p14:creationId xmlns:p14="http://schemas.microsoft.com/office/powerpoint/2010/main" val="39094417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92333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thank </a:t>
            </a:r>
            <a:r>
              <a:rPr lang="en-US" sz="5400" dirty="0">
                <a:solidFill>
                  <a:srgbClr val="FFFF00"/>
                </a:solidFill>
                <a:latin typeface="Segoe UI Black" panose="020B0A02040204020203" pitchFamily="34" charset="0"/>
                <a:ea typeface="Segoe UI Black" panose="020B0A02040204020203" pitchFamily="34" charset="0"/>
                <a:cs typeface="Quire Sans" panose="020B0502040204020203" pitchFamily="34" charset="0"/>
              </a:rPr>
              <a:t>you</a:t>
            </a: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Tree>
    <p:extLst>
      <p:ext uri="{BB962C8B-B14F-4D97-AF65-F5344CB8AC3E}">
        <p14:creationId xmlns:p14="http://schemas.microsoft.com/office/powerpoint/2010/main" val="3399989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45A81C-E5FB-46F9-BA72-9E25660D0933}"/>
              </a:ext>
            </a:extLst>
          </p:cNvPr>
          <p:cNvSpPr txBox="1"/>
          <p:nvPr/>
        </p:nvSpPr>
        <p:spPr>
          <a:xfrm>
            <a:off x="5684837" y="5439802"/>
            <a:ext cx="5867400" cy="1569660"/>
          </a:xfrm>
          <a:prstGeom prst="rect">
            <a:avLst/>
          </a:prstGeom>
          <a:noFill/>
        </p:spPr>
        <p:txBody>
          <a:bodyPr wrap="square" rtlCol="0">
            <a:spAutoFit/>
          </a:bodyPr>
          <a:lstStyle/>
          <a:p>
            <a:pPr algn="ctr"/>
            <a:r>
              <a:rPr lang="en-US" sz="2400" dirty="0"/>
              <a:t>Learn </a:t>
            </a:r>
            <a:r>
              <a:rPr lang="en-US" sz="2400" b="1" dirty="0"/>
              <a:t>KQL in Azure Data Studio </a:t>
            </a:r>
            <a:r>
              <a:rPr lang="en-US" sz="2400" dirty="0"/>
              <a:t>at </a:t>
            </a:r>
            <a:br>
              <a:rPr lang="en-US" sz="2400" dirty="0"/>
            </a:br>
            <a:r>
              <a:rPr lang="en-US" sz="2400" dirty="0"/>
              <a:t>SQL Saturday Singapore </a:t>
            </a:r>
            <a:br>
              <a:rPr lang="en-US" sz="2400" dirty="0"/>
            </a:br>
            <a:r>
              <a:rPr lang="en-US" sz="2400" b="1" dirty="0"/>
              <a:t>Nov 28, 2020 11:30 SGT</a:t>
            </a:r>
            <a:br>
              <a:rPr lang="en-US" sz="2400" dirty="0"/>
            </a:br>
            <a:r>
              <a:rPr lang="en-US" sz="2400" dirty="0"/>
              <a:t>https://www.sqlsaturday.com/1019</a:t>
            </a:r>
          </a:p>
        </p:txBody>
      </p:sp>
    </p:spTree>
    <p:extLst>
      <p:ext uri="{BB962C8B-B14F-4D97-AF65-F5344CB8AC3E}">
        <p14:creationId xmlns:p14="http://schemas.microsoft.com/office/powerpoint/2010/main" val="264335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1500"/>
                            </p:stCondLst>
                            <p:childTnLst>
                              <p:par>
                                <p:cTn id="27" presetID="10" presetClass="exit" presetSubtype="0" fill="hold" nodeType="afterEffect">
                                  <p:stCondLst>
                                    <p:cond delay="0"/>
                                  </p:stCondLst>
                                  <p:childTnLst>
                                    <p:animEffect transition="out" filter="fade">
                                      <p:cBhvr>
                                        <p:cTn id="28" dur="500"/>
                                        <p:tgtEl>
                                          <p:spTgt spid="86"/>
                                        </p:tgtEl>
                                      </p:cBhvr>
                                    </p:animEffect>
                                    <p:set>
                                      <p:cBhvr>
                                        <p:cTn id="29" dur="1" fill="hold">
                                          <p:stCondLst>
                                            <p:cond delay="499"/>
                                          </p:stCondLst>
                                        </p:cTn>
                                        <p:tgtEl>
                                          <p:spTgt spid="8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8"/>
                                        </p:tgtEl>
                                      </p:cBhvr>
                                    </p:animEffect>
                                    <p:set>
                                      <p:cBhvr>
                                        <p:cTn id="35" dur="1" fill="hold">
                                          <p:stCondLst>
                                            <p:cond delay="499"/>
                                          </p:stCondLst>
                                        </p:cTn>
                                        <p:tgtEl>
                                          <p:spTgt spid="88"/>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289310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Kusto Query Language </a:t>
            </a:r>
            <a:b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in Azure Data Studio</a:t>
            </a:r>
            <a:br>
              <a:rPr lang="en-US" sz="66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dirty="0">
                <a:solidFill>
                  <a:schemeClr val="bg2"/>
                </a:solidFill>
              </a:rPr>
              <a:t>SQL Saturday Singapore #1019</a:t>
            </a:r>
            <a:br>
              <a:rPr lang="en-US" sz="2800" spc="0" dirty="0">
                <a:solidFill>
                  <a:schemeClr val="bg2"/>
                </a:solidFill>
              </a:rPr>
            </a:br>
            <a:r>
              <a:rPr lang="en-US" sz="2800" spc="0" dirty="0">
                <a:solidFill>
                  <a:schemeClr val="bg2"/>
                </a:solidFill>
              </a:rPr>
              <a:t>Nov 28, 2020</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
        <p:nvSpPr>
          <p:cNvPr id="16" name="TextBox 15">
            <a:extLst>
              <a:ext uri="{FF2B5EF4-FFF2-40B4-BE49-F238E27FC236}">
                <a16:creationId xmlns:a16="http://schemas.microsoft.com/office/drawing/2014/main" id="{23E88EC5-4C50-4FCA-8A49-C46722579967}"/>
              </a:ext>
            </a:extLst>
          </p:cNvPr>
          <p:cNvSpPr txBox="1"/>
          <p:nvPr/>
        </p:nvSpPr>
        <p:spPr>
          <a:xfrm rot="1164452">
            <a:off x="8176418" y="642062"/>
            <a:ext cx="3398837" cy="1569660"/>
          </a:xfrm>
          <a:custGeom>
            <a:avLst/>
            <a:gdLst>
              <a:gd name="connsiteX0" fmla="*/ 0 w 3398837"/>
              <a:gd name="connsiteY0" fmla="*/ 0 h 1569660"/>
              <a:gd name="connsiteX1" fmla="*/ 3398837 w 3398837"/>
              <a:gd name="connsiteY1" fmla="*/ 0 h 1569660"/>
              <a:gd name="connsiteX2" fmla="*/ 3398837 w 3398837"/>
              <a:gd name="connsiteY2" fmla="*/ 1569660 h 1569660"/>
              <a:gd name="connsiteX3" fmla="*/ 0 w 3398837"/>
              <a:gd name="connsiteY3" fmla="*/ 1569660 h 1569660"/>
              <a:gd name="connsiteX4" fmla="*/ 0 w 3398837"/>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837" h="1569660" fill="none" extrusionOk="0">
                <a:moveTo>
                  <a:pt x="0" y="0"/>
                </a:moveTo>
                <a:cubicBezTo>
                  <a:pt x="528566" y="-33775"/>
                  <a:pt x="1999504" y="138873"/>
                  <a:pt x="3398837" y="0"/>
                </a:cubicBezTo>
                <a:cubicBezTo>
                  <a:pt x="3291725" y="171814"/>
                  <a:pt x="3314302" y="911667"/>
                  <a:pt x="3398837" y="1569660"/>
                </a:cubicBezTo>
                <a:cubicBezTo>
                  <a:pt x="2145021" y="1432330"/>
                  <a:pt x="1684599" y="1431804"/>
                  <a:pt x="0" y="1569660"/>
                </a:cubicBezTo>
                <a:cubicBezTo>
                  <a:pt x="42701" y="862495"/>
                  <a:pt x="-4294" y="651171"/>
                  <a:pt x="0" y="0"/>
                </a:cubicBezTo>
                <a:close/>
              </a:path>
              <a:path w="3398837" h="1569660" stroke="0" extrusionOk="0">
                <a:moveTo>
                  <a:pt x="0" y="0"/>
                </a:moveTo>
                <a:cubicBezTo>
                  <a:pt x="1150055" y="-101487"/>
                  <a:pt x="1862059" y="-162162"/>
                  <a:pt x="3398837" y="0"/>
                </a:cubicBezTo>
                <a:cubicBezTo>
                  <a:pt x="3378865" y="697056"/>
                  <a:pt x="3415442" y="815558"/>
                  <a:pt x="3398837" y="1569660"/>
                </a:cubicBezTo>
                <a:cubicBezTo>
                  <a:pt x="3036296" y="1619725"/>
                  <a:pt x="874051" y="1411211"/>
                  <a:pt x="0" y="1569660"/>
                </a:cubicBezTo>
                <a:cubicBezTo>
                  <a:pt x="3654" y="909124"/>
                  <a:pt x="115097" y="391762"/>
                  <a:pt x="0" y="0"/>
                </a:cubicBezTo>
                <a:close/>
              </a:path>
            </a:pathLst>
          </a:custGeom>
          <a:solidFill>
            <a:srgbClr val="FFFF00"/>
          </a:solidFill>
          <a:ln w="76200">
            <a:solidFill>
              <a:schemeClr val="tx1"/>
            </a:solidFill>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wrap="square" rtlCol="0">
            <a:spAutoFit/>
          </a:bodyPr>
          <a:lstStyle/>
          <a:p>
            <a:pPr algn="ctr"/>
            <a:r>
              <a:rPr lang="en-US" sz="9600" dirty="0">
                <a:solidFill>
                  <a:srgbClr val="142132"/>
                </a:solidFill>
                <a:latin typeface="Ink Free" panose="03080402000500000000" pitchFamily="66" charset="0"/>
              </a:rPr>
              <a:t>KQL</a:t>
            </a:r>
          </a:p>
        </p:txBody>
      </p:sp>
    </p:spTree>
    <p:extLst>
      <p:ext uri="{BB962C8B-B14F-4D97-AF65-F5344CB8AC3E}">
        <p14:creationId xmlns:p14="http://schemas.microsoft.com/office/powerpoint/2010/main" val="58852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7" name="Group 6">
            <a:extLst>
              <a:ext uri="{FF2B5EF4-FFF2-40B4-BE49-F238E27FC236}">
                <a16:creationId xmlns:a16="http://schemas.microsoft.com/office/drawing/2014/main" id="{06666868-C0C9-4BD1-8211-B160FF549C64}"/>
              </a:ext>
            </a:extLst>
          </p:cNvPr>
          <p:cNvGrpSpPr/>
          <p:nvPr/>
        </p:nvGrpSpPr>
        <p:grpSpPr>
          <a:xfrm>
            <a:off x="6493941" y="5514536"/>
            <a:ext cx="5210696" cy="1371601"/>
            <a:chOff x="6493941" y="5514536"/>
            <a:chExt cx="5210696" cy="1371601"/>
          </a:xfrm>
        </p:grpSpPr>
        <p:pic>
          <p:nvPicPr>
            <p:cNvPr id="3074" name="Picture 2" descr="See the source image">
              <a:extLst>
                <a:ext uri="{FF2B5EF4-FFF2-40B4-BE49-F238E27FC236}">
                  <a16:creationId xmlns:a16="http://schemas.microsoft.com/office/drawing/2014/main" id="{948672AC-CE15-47D6-8247-96C724312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3941" y="5514536"/>
              <a:ext cx="1371601" cy="1371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8C5ADE-F3BD-4109-8F67-30695B69F5A6}"/>
                </a:ext>
              </a:extLst>
            </p:cNvPr>
            <p:cNvSpPr txBox="1"/>
            <p:nvPr/>
          </p:nvSpPr>
          <p:spPr>
            <a:xfrm>
              <a:off x="7970837" y="5877170"/>
              <a:ext cx="3733800" cy="646331"/>
            </a:xfrm>
            <a:prstGeom prst="rect">
              <a:avLst/>
            </a:prstGeom>
            <a:noFill/>
          </p:spPr>
          <p:txBody>
            <a:bodyPr wrap="square" rtlCol="0">
              <a:spAutoFit/>
            </a:bodyPr>
            <a:lstStyle/>
            <a:p>
              <a:r>
                <a:rPr lang="en-US" sz="3600" dirty="0"/>
                <a:t>Azure Services</a:t>
              </a: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15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xit" presetSubtype="0" fill="hold" nodeType="afterEffect">
                                  <p:stCondLst>
                                    <p:cond delay="0"/>
                                  </p:stCondLst>
                                  <p:childTnLst>
                                    <p:animEffect transition="out" filter="fade">
                                      <p:cBhvr>
                                        <p:cTn id="33" dur="500"/>
                                        <p:tgtEl>
                                          <p:spTgt spid="86"/>
                                        </p:tgtEl>
                                      </p:cBhvr>
                                    </p:animEffect>
                                    <p:set>
                                      <p:cBhvr>
                                        <p:cTn id="34" dur="1" fill="hold">
                                          <p:stCondLst>
                                            <p:cond delay="499"/>
                                          </p:stCondLst>
                                        </p:cTn>
                                        <p:tgtEl>
                                          <p:spTgt spid="8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8"/>
                                        </p:tgtEl>
                                      </p:cBhvr>
                                    </p:animEffect>
                                    <p:set>
                                      <p:cBhvr>
                                        <p:cTn id="40" dur="1" fill="hold">
                                          <p:stCondLst>
                                            <p:cond delay="499"/>
                                          </p:stCondLst>
                                        </p:cTn>
                                        <p:tgtEl>
                                          <p:spTgt spid="8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2.41001E-6 1.61598E-6 L 0.00115 -0.14163 " pathEditMode="relative" rAng="0" ptsTypes="AA">
                                      <p:cBhvr>
                                        <p:cTn id="44" dur="2000" fill="hold"/>
                                        <p:tgtEl>
                                          <p:spTgt spid="7"/>
                                        </p:tgtEl>
                                        <p:attrNameLst>
                                          <p:attrName>ppt_x</p:attrName>
                                          <p:attrName>ppt_y</p:attrName>
                                        </p:attrNameLst>
                                      </p:cBhvr>
                                      <p:rCtr x="51" y="-70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571776" y="1977436"/>
            <a:ext cx="5650823" cy="914400"/>
            <a:chOff x="1036637" y="1135062"/>
            <a:chExt cx="5650823" cy="914400"/>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9392" y="1299874"/>
              <a:ext cx="4608068"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 a quick recap</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23037" y="1986652"/>
            <a:ext cx="5146902" cy="1077218"/>
            <a:chOff x="2484437" y="2806253"/>
            <a:chExt cx="5146902" cy="1077218"/>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806253"/>
              <a:ext cx="4104147"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meets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575074" y="3711171"/>
            <a:ext cx="5462355" cy="1077218"/>
            <a:chOff x="2484437" y="2806253"/>
            <a:chExt cx="5462355" cy="1077218"/>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7192" y="2806253"/>
              <a:ext cx="4419600"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Native Kusto in Azure Data Studio</a:t>
              </a:r>
            </a:p>
          </p:txBody>
        </p:sp>
      </p:grpSp>
      <p:grpSp>
        <p:nvGrpSpPr>
          <p:cNvPr id="47" name="Group 46">
            <a:extLst>
              <a:ext uri="{FF2B5EF4-FFF2-40B4-BE49-F238E27FC236}">
                <a16:creationId xmlns:a16="http://schemas.microsoft.com/office/drawing/2014/main" id="{533370CE-D3D6-4C58-B6F9-A74B9BC18909}"/>
              </a:ext>
            </a:extLst>
          </p:cNvPr>
          <p:cNvGrpSpPr/>
          <p:nvPr/>
        </p:nvGrpSpPr>
        <p:grpSpPr>
          <a:xfrm>
            <a:off x="6523037" y="3725862"/>
            <a:ext cx="5462355" cy="1077218"/>
            <a:chOff x="2484437" y="2806253"/>
            <a:chExt cx="5462355" cy="1077218"/>
          </a:xfrm>
        </p:grpSpPr>
        <p:sp>
          <p:nvSpPr>
            <p:cNvPr id="48" name="Oval 47">
              <a:extLst>
                <a:ext uri="{FF2B5EF4-FFF2-40B4-BE49-F238E27FC236}">
                  <a16:creationId xmlns:a16="http://schemas.microsoft.com/office/drawing/2014/main" id="{16899CD6-71FC-4204-B098-17CE7651B3CA}"/>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4</a:t>
              </a:r>
            </a:p>
          </p:txBody>
        </p:sp>
        <p:sp>
          <p:nvSpPr>
            <p:cNvPr id="52" name="TextBox 51">
              <a:extLst>
                <a:ext uri="{FF2B5EF4-FFF2-40B4-BE49-F238E27FC236}">
                  <a16:creationId xmlns:a16="http://schemas.microsoft.com/office/drawing/2014/main" id="{51CB1A56-FC45-4BF2-B7BF-7C3E9363C715}"/>
                </a:ext>
              </a:extLst>
            </p:cNvPr>
            <p:cNvSpPr txBox="1"/>
            <p:nvPr/>
          </p:nvSpPr>
          <p:spPr>
            <a:xfrm>
              <a:off x="3527192" y="2806253"/>
              <a:ext cx="4419600" cy="1077218"/>
            </a:xfrm>
            <a:prstGeom prst="rect">
              <a:avLst/>
            </a:prstGeom>
            <a:noFill/>
          </p:spPr>
          <p:txBody>
            <a:bodyPr wrap="square" rtlCol="0">
              <a:spAutoFit/>
            </a:bodyPr>
            <a:lstStyle/>
            <a:p>
              <a:r>
                <a:rPr lang="en-US" sz="3200" dirty="0" err="1">
                  <a:ln w="0">
                    <a:noFill/>
                  </a:ln>
                  <a:latin typeface="Segoe UI Black" panose="020B0A02040204020203" pitchFamily="34" charset="0"/>
                  <a:ea typeface="Segoe UI Black" panose="020B0A02040204020203" pitchFamily="34" charset="0"/>
                </a:rPr>
                <a:t>Kqlmagic</a:t>
              </a:r>
              <a:r>
                <a:rPr lang="en-US" sz="3200" dirty="0">
                  <a:ln w="0">
                    <a:noFill/>
                  </a:ln>
                  <a:latin typeface="Segoe UI Black" panose="020B0A02040204020203" pitchFamily="34" charset="0"/>
                  <a:ea typeface="Segoe UI Black" panose="020B0A02040204020203" pitchFamily="34" charset="0"/>
                </a:rPr>
                <a:t> in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2863639" y="5479679"/>
            <a:ext cx="6347580" cy="914400"/>
            <a:chOff x="3856037" y="5478462"/>
            <a:chExt cx="6347580" cy="914400"/>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69617" y="5643274"/>
              <a:ext cx="5334000"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Takeaways &amp; Resources</a:t>
              </a:r>
            </a:p>
          </p:txBody>
        </p:sp>
      </p:grpSp>
      <p:grpSp>
        <p:nvGrpSpPr>
          <p:cNvPr id="22" name="Group 21">
            <a:extLst>
              <a:ext uri="{FF2B5EF4-FFF2-40B4-BE49-F238E27FC236}">
                <a16:creationId xmlns:a16="http://schemas.microsoft.com/office/drawing/2014/main" id="{7CF56BE4-16BC-4D9B-BDEF-DF2F0A98F7AE}"/>
              </a:ext>
            </a:extLst>
          </p:cNvPr>
          <p:cNvGrpSpPr/>
          <p:nvPr/>
        </p:nvGrpSpPr>
        <p:grpSpPr>
          <a:xfrm>
            <a:off x="9137128" y="4411662"/>
            <a:ext cx="3688395" cy="2582863"/>
            <a:chOff x="9113837" y="4493071"/>
            <a:chExt cx="3688395" cy="2582863"/>
          </a:xfrm>
        </p:grpSpPr>
        <p:sp>
          <p:nvSpPr>
            <p:cNvPr id="20" name="Right Triangle 19">
              <a:extLst>
                <a:ext uri="{FF2B5EF4-FFF2-40B4-BE49-F238E27FC236}">
                  <a16:creationId xmlns:a16="http://schemas.microsoft.com/office/drawing/2014/main" id="{4094B78B-91BB-44CB-B646-8374F94664B8}"/>
                </a:ext>
              </a:extLst>
            </p:cNvPr>
            <p:cNvSpPr/>
            <p:nvPr/>
          </p:nvSpPr>
          <p:spPr>
            <a:xfrm flipH="1">
              <a:off x="9113837" y="4493071"/>
              <a:ext cx="3322638" cy="258286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39ABEA-D5B5-4C72-A463-A3B9EBCC536B}"/>
                </a:ext>
              </a:extLst>
            </p:cNvPr>
            <p:cNvSpPr txBox="1"/>
            <p:nvPr/>
          </p:nvSpPr>
          <p:spPr>
            <a:xfrm rot="19328845">
              <a:off x="9917323" y="5556729"/>
              <a:ext cx="2884909" cy="1200329"/>
            </a:xfrm>
            <a:prstGeom prst="rect">
              <a:avLst/>
            </a:prstGeom>
            <a:noFill/>
          </p:spPr>
          <p:txBody>
            <a:bodyPr wrap="square" rtlCol="0">
              <a:spAutoFit/>
            </a:bodyPr>
            <a:lstStyle/>
            <a:p>
              <a:r>
                <a:rPr lang="en-US" dirty="0">
                  <a:latin typeface="Ink Free" panose="03080402000500000000" pitchFamily="66" charset="0"/>
                </a:rPr>
                <a:t>Basic knowledge assumed -</a:t>
              </a:r>
            </a:p>
            <a:p>
              <a:pPr algn="ctr"/>
              <a:r>
                <a:rPr lang="en-US" dirty="0">
                  <a:latin typeface="Ink Free" panose="03080402000500000000" pitchFamily="66" charset="0"/>
                </a:rPr>
                <a:t>KQL syntax,</a:t>
              </a:r>
            </a:p>
            <a:p>
              <a:pPr algn="ctr"/>
              <a:r>
                <a:rPr lang="en-US" dirty="0">
                  <a:latin typeface="Ink Free" panose="03080402000500000000" pitchFamily="66" charset="0"/>
                </a:rPr>
                <a:t>Azure Monitor / Azure Data Explorer</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158429"/>
            <a:ext cx="8534400" cy="2585323"/>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1</a:t>
            </a:r>
          </a:p>
          <a:p>
            <a:r>
              <a:rPr lang="en-US" sz="6600" dirty="0">
                <a:solidFill>
                  <a:schemeClr val="bg2"/>
                </a:solidFill>
                <a:latin typeface="Segoe UI Black" panose="020B0A02040204020203" pitchFamily="34" charset="0"/>
                <a:ea typeface="Segoe UI Black" panose="020B0A02040204020203" pitchFamily="34" charset="0"/>
              </a:rPr>
              <a:t>KQL – a quick recap</a:t>
            </a:r>
          </a:p>
        </p:txBody>
      </p:sp>
    </p:spTree>
    <p:extLst>
      <p:ext uri="{BB962C8B-B14F-4D97-AF65-F5344CB8AC3E}">
        <p14:creationId xmlns:p14="http://schemas.microsoft.com/office/powerpoint/2010/main" val="22295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Kusto Query Language</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2332037" y="1463669"/>
            <a:ext cx="9617825" cy="1982081"/>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Optimized </a:t>
            </a:r>
            <a:r>
              <a:rPr lang="en-US" sz="2800" b="1" dirty="0">
                <a:cs typeface="Segoe UI"/>
              </a:rPr>
              <a:t>query language </a:t>
            </a:r>
            <a:r>
              <a:rPr lang="en-US" sz="2800" dirty="0">
                <a:cs typeface="Segoe UI"/>
              </a:rPr>
              <a:t>with </a:t>
            </a:r>
            <a:r>
              <a:rPr lang="en-US" sz="2800" b="1" dirty="0">
                <a:cs typeface="Segoe UI"/>
              </a:rPr>
              <a:t>visualization</a:t>
            </a:r>
            <a:r>
              <a:rPr lang="en-US" sz="2800" dirty="0">
                <a:cs typeface="Segoe UI"/>
              </a:rPr>
              <a:t> options</a:t>
            </a:r>
          </a:p>
          <a:p>
            <a:pPr marL="457200" indent="-457200">
              <a:buFont typeface="Arial" panose="020B0604020202020204" pitchFamily="34" charset="0"/>
              <a:buChar char="•"/>
            </a:pPr>
            <a:r>
              <a:rPr lang="en-US" sz="2800" dirty="0">
                <a:cs typeface="Segoe UI"/>
              </a:rPr>
              <a:t>For </a:t>
            </a:r>
            <a:r>
              <a:rPr lang="en-US" sz="2800" b="1" dirty="0">
                <a:cs typeface="Segoe UI"/>
              </a:rPr>
              <a:t>fast read-only </a:t>
            </a:r>
            <a:r>
              <a:rPr lang="en-US" sz="2800" dirty="0">
                <a:cs typeface="Segoe UI"/>
              </a:rPr>
              <a:t>data retrieval</a:t>
            </a:r>
          </a:p>
          <a:p>
            <a:pPr marL="457200" indent="-457200">
              <a:buFont typeface="Arial" panose="020B0604020202020204" pitchFamily="34" charset="0"/>
              <a:buChar char="•"/>
            </a:pPr>
            <a:r>
              <a:rPr lang="en-US" sz="2800" b="1" dirty="0"/>
              <a:t>Troubleshooting</a:t>
            </a:r>
            <a:r>
              <a:rPr lang="en-US" sz="2800" dirty="0"/>
              <a:t> &amp; deep diagnostics</a:t>
            </a:r>
          </a:p>
          <a:p>
            <a:pPr marL="457200" indent="-457200">
              <a:buFont typeface="Arial" panose="020B0604020202020204" pitchFamily="34" charset="0"/>
              <a:buChar char="•"/>
            </a:pPr>
            <a:r>
              <a:rPr lang="en-US" sz="2800" dirty="0">
                <a:cs typeface="Segoe UI"/>
              </a:rPr>
              <a:t>Real-time stream / big </a:t>
            </a:r>
            <a:r>
              <a:rPr lang="en-US" sz="2800" dirty="0"/>
              <a:t>d</a:t>
            </a:r>
            <a:r>
              <a:rPr lang="en-US" sz="2800" dirty="0">
                <a:cs typeface="Segoe UI"/>
              </a:rPr>
              <a:t>ata </a:t>
            </a:r>
            <a:r>
              <a:rPr lang="en-US" sz="2800" b="1" dirty="0">
                <a:cs typeface="Segoe UI"/>
              </a:rPr>
              <a:t>analytics</a:t>
            </a:r>
          </a:p>
        </p:txBody>
      </p:sp>
      <p:grpSp>
        <p:nvGrpSpPr>
          <p:cNvPr id="4" name="analyze" descr="analyze, search">
            <a:extLst>
              <a:ext uri="{FF2B5EF4-FFF2-40B4-BE49-F238E27FC236}">
                <a16:creationId xmlns:a16="http://schemas.microsoft.com/office/drawing/2014/main" id="{DDAE6663-D247-4918-82CF-3676A2B00E55}"/>
              </a:ext>
            </a:extLst>
          </p:cNvPr>
          <p:cNvGrpSpPr>
            <a:grpSpLocks noChangeAspect="1"/>
          </p:cNvGrpSpPr>
          <p:nvPr/>
        </p:nvGrpSpPr>
        <p:grpSpPr bwMode="auto">
          <a:xfrm>
            <a:off x="808037" y="1852820"/>
            <a:ext cx="1295398" cy="1295398"/>
            <a:chOff x="1654" y="806"/>
            <a:chExt cx="239" cy="239"/>
          </a:xfrm>
        </p:grpSpPr>
        <p:sp>
          <p:nvSpPr>
            <p:cNvPr id="5" name="AutoShape 37">
              <a:extLst>
                <a:ext uri="{FF2B5EF4-FFF2-40B4-BE49-F238E27FC236}">
                  <a16:creationId xmlns:a16="http://schemas.microsoft.com/office/drawing/2014/main" id="{CCC4EAD1-D0DC-494E-8286-332E2E63F680}"/>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39">
              <a:extLst>
                <a:ext uri="{FF2B5EF4-FFF2-40B4-BE49-F238E27FC236}">
                  <a16:creationId xmlns:a16="http://schemas.microsoft.com/office/drawing/2014/main" id="{81064F77-ED61-41A2-8D8E-FC772933CE03}"/>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40">
              <a:extLst>
                <a:ext uri="{FF2B5EF4-FFF2-40B4-BE49-F238E27FC236}">
                  <a16:creationId xmlns:a16="http://schemas.microsoft.com/office/drawing/2014/main" id="{C0731936-31F8-4BA7-8544-EE5957125A33}"/>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41">
              <a:extLst>
                <a:ext uri="{FF2B5EF4-FFF2-40B4-BE49-F238E27FC236}">
                  <a16:creationId xmlns:a16="http://schemas.microsoft.com/office/drawing/2014/main" id="{B9B91341-29CA-48B4-9B13-BACCA99EBBDC}"/>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42">
              <a:extLst>
                <a:ext uri="{FF2B5EF4-FFF2-40B4-BE49-F238E27FC236}">
                  <a16:creationId xmlns:a16="http://schemas.microsoft.com/office/drawing/2014/main" id="{CDADAAE5-DCC8-4335-A162-86AC184C601E}"/>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43">
              <a:extLst>
                <a:ext uri="{FF2B5EF4-FFF2-40B4-BE49-F238E27FC236}">
                  <a16:creationId xmlns:a16="http://schemas.microsoft.com/office/drawing/2014/main" id="{A6ABE1F0-3172-49B2-B28B-4D58A28D6B87}"/>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44">
              <a:extLst>
                <a:ext uri="{FF2B5EF4-FFF2-40B4-BE49-F238E27FC236}">
                  <a16:creationId xmlns:a16="http://schemas.microsoft.com/office/drawing/2014/main" id="{D2FB2EEA-8EA1-4C5D-BD7C-0635966B3C70}"/>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5536D76F-BE63-49A0-9FE5-F46AD5764604}"/>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46">
              <a:extLst>
                <a:ext uri="{FF2B5EF4-FFF2-40B4-BE49-F238E27FC236}">
                  <a16:creationId xmlns:a16="http://schemas.microsoft.com/office/drawing/2014/main" id="{30E0D11C-312C-4BDA-9C4F-ADFEA9524AA3}"/>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47">
              <a:extLst>
                <a:ext uri="{FF2B5EF4-FFF2-40B4-BE49-F238E27FC236}">
                  <a16:creationId xmlns:a16="http://schemas.microsoft.com/office/drawing/2014/main" id="{4C17E3A6-ACC3-47D3-AE2E-E52A3782B4AA}"/>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48">
              <a:extLst>
                <a:ext uri="{FF2B5EF4-FFF2-40B4-BE49-F238E27FC236}">
                  <a16:creationId xmlns:a16="http://schemas.microsoft.com/office/drawing/2014/main" id="{1A7C7CF5-4C5F-4AC8-A854-86E2B65051EF}"/>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49">
              <a:extLst>
                <a:ext uri="{FF2B5EF4-FFF2-40B4-BE49-F238E27FC236}">
                  <a16:creationId xmlns:a16="http://schemas.microsoft.com/office/drawing/2014/main" id="{B839F788-8974-4749-BE79-17BFF84394F9}"/>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
              <a:extLst>
                <a:ext uri="{FF2B5EF4-FFF2-40B4-BE49-F238E27FC236}">
                  <a16:creationId xmlns:a16="http://schemas.microsoft.com/office/drawing/2014/main" id="{783AA591-21B0-4555-8FC9-B28C79717271}"/>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
              <a:extLst>
                <a:ext uri="{FF2B5EF4-FFF2-40B4-BE49-F238E27FC236}">
                  <a16:creationId xmlns:a16="http://schemas.microsoft.com/office/drawing/2014/main" id="{E6591CAC-F88F-4896-923B-6944D0BB7169}"/>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52">
              <a:extLst>
                <a:ext uri="{FF2B5EF4-FFF2-40B4-BE49-F238E27FC236}">
                  <a16:creationId xmlns:a16="http://schemas.microsoft.com/office/drawing/2014/main" id="{0B909EA2-B95C-485A-90A3-A8AA02A72CBB}"/>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53">
              <a:extLst>
                <a:ext uri="{FF2B5EF4-FFF2-40B4-BE49-F238E27FC236}">
                  <a16:creationId xmlns:a16="http://schemas.microsoft.com/office/drawing/2014/main" id="{205FAFF1-E87F-4C5B-8B82-9F99DD26E378}"/>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54">
              <a:extLst>
                <a:ext uri="{FF2B5EF4-FFF2-40B4-BE49-F238E27FC236}">
                  <a16:creationId xmlns:a16="http://schemas.microsoft.com/office/drawing/2014/main" id="{33D334EB-0592-42ED-A266-2C79C74ACBA8}"/>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55">
              <a:extLst>
                <a:ext uri="{FF2B5EF4-FFF2-40B4-BE49-F238E27FC236}">
                  <a16:creationId xmlns:a16="http://schemas.microsoft.com/office/drawing/2014/main" id="{FB840C64-E2B3-4BD7-B33C-A03DEB9BB26E}"/>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56">
              <a:extLst>
                <a:ext uri="{FF2B5EF4-FFF2-40B4-BE49-F238E27FC236}">
                  <a16:creationId xmlns:a16="http://schemas.microsoft.com/office/drawing/2014/main" id="{6F6F5072-F1FF-4B9C-AA97-29FC0D6F6E30}"/>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3EDCEB1-CF74-4AAD-892C-60ED663E2B4C}"/>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58">
              <a:extLst>
                <a:ext uri="{FF2B5EF4-FFF2-40B4-BE49-F238E27FC236}">
                  <a16:creationId xmlns:a16="http://schemas.microsoft.com/office/drawing/2014/main" id="{3EDF7DEA-B823-4C8D-8220-DCF37B52B62F}"/>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59">
              <a:extLst>
                <a:ext uri="{FF2B5EF4-FFF2-40B4-BE49-F238E27FC236}">
                  <a16:creationId xmlns:a16="http://schemas.microsoft.com/office/drawing/2014/main" id="{B2E44AE9-1AA2-4406-9FEF-69E74B3225CB}"/>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9D1D3A72-AFE1-4EF0-8E0F-17CFC8F5BED7}"/>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61">
              <a:extLst>
                <a:ext uri="{FF2B5EF4-FFF2-40B4-BE49-F238E27FC236}">
                  <a16:creationId xmlns:a16="http://schemas.microsoft.com/office/drawing/2014/main" id="{F11E6846-86D5-434E-B74A-49F53B9B51D9}"/>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62">
              <a:extLst>
                <a:ext uri="{FF2B5EF4-FFF2-40B4-BE49-F238E27FC236}">
                  <a16:creationId xmlns:a16="http://schemas.microsoft.com/office/drawing/2014/main" id="{53030A64-46D8-4366-A1F6-17BA907F2F61}"/>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E9A9D163-BB62-43DD-8735-77B12FFAD152}"/>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64">
              <a:extLst>
                <a:ext uri="{FF2B5EF4-FFF2-40B4-BE49-F238E27FC236}">
                  <a16:creationId xmlns:a16="http://schemas.microsoft.com/office/drawing/2014/main" id="{53EF921C-3374-47EC-A6D9-EFBD28D99080}"/>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5">
              <a:extLst>
                <a:ext uri="{FF2B5EF4-FFF2-40B4-BE49-F238E27FC236}">
                  <a16:creationId xmlns:a16="http://schemas.microsoft.com/office/drawing/2014/main" id="{FCE3DC0F-C8FF-43D8-A1DF-571075D065A1}"/>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8CAA9DC-2C9A-4310-8E93-3475CA87A2A7}"/>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5" name="Straight Connector 54">
            <a:extLst>
              <a:ext uri="{FF2B5EF4-FFF2-40B4-BE49-F238E27FC236}">
                <a16:creationId xmlns:a16="http://schemas.microsoft.com/office/drawing/2014/main" id="{0DFC6B09-4CDF-41AA-AD0B-61F7FC80FC72}"/>
              </a:ext>
            </a:extLst>
          </p:cNvPr>
          <p:cNvCxnSpPr/>
          <p:nvPr/>
        </p:nvCxnSpPr>
        <p:spPr>
          <a:xfrm>
            <a:off x="3095418" y="4661355"/>
            <a:ext cx="0" cy="1752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75EB8FE-5B04-4B10-ADAE-4F8DA43E02EF}"/>
              </a:ext>
            </a:extLst>
          </p:cNvPr>
          <p:cNvGrpSpPr/>
          <p:nvPr/>
        </p:nvGrpSpPr>
        <p:grpSpPr>
          <a:xfrm>
            <a:off x="469178" y="4741692"/>
            <a:ext cx="2556463" cy="1902575"/>
            <a:chOff x="391597" y="4494005"/>
            <a:chExt cx="2556463" cy="1902575"/>
          </a:xfrm>
        </p:grpSpPr>
        <p:pic>
          <p:nvPicPr>
            <p:cNvPr id="53" name="Graphic 52">
              <a:extLst>
                <a:ext uri="{FF2B5EF4-FFF2-40B4-BE49-F238E27FC236}">
                  <a16:creationId xmlns:a16="http://schemas.microsoft.com/office/drawing/2014/main" id="{2EB83E21-33D7-4112-8698-159788A4F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29" y="4494005"/>
              <a:ext cx="1295399" cy="1295399"/>
            </a:xfrm>
            <a:prstGeom prst="rect">
              <a:avLst/>
            </a:prstGeom>
          </p:spPr>
        </p:pic>
        <p:sp>
          <p:nvSpPr>
            <p:cNvPr id="56" name="TextBox 55">
              <a:extLst>
                <a:ext uri="{FF2B5EF4-FFF2-40B4-BE49-F238E27FC236}">
                  <a16:creationId xmlns:a16="http://schemas.microsoft.com/office/drawing/2014/main" id="{6EE4573B-EB9E-40DD-9AB5-8579918E979A}"/>
                </a:ext>
              </a:extLst>
            </p:cNvPr>
            <p:cNvSpPr txBox="1"/>
            <p:nvPr/>
          </p:nvSpPr>
          <p:spPr>
            <a:xfrm>
              <a:off x="391597" y="6027248"/>
              <a:ext cx="2556463" cy="369332"/>
            </a:xfrm>
            <a:prstGeom prst="rect">
              <a:avLst/>
            </a:prstGeom>
            <a:noFill/>
          </p:spPr>
          <p:txBody>
            <a:bodyPr wrap="square" rtlCol="0">
              <a:spAutoFit/>
            </a:bodyPr>
            <a:lstStyle/>
            <a:p>
              <a:pPr algn="ctr"/>
              <a:r>
                <a:rPr lang="en-US" dirty="0"/>
                <a:t>Azure Data Explorer</a:t>
              </a:r>
            </a:p>
          </p:txBody>
        </p:sp>
      </p:grpSp>
      <p:grpSp>
        <p:nvGrpSpPr>
          <p:cNvPr id="60" name="Group 59">
            <a:extLst>
              <a:ext uri="{FF2B5EF4-FFF2-40B4-BE49-F238E27FC236}">
                <a16:creationId xmlns:a16="http://schemas.microsoft.com/office/drawing/2014/main" id="{121ECD2E-C41E-4C99-A5C1-6E5947BAE942}"/>
              </a:ext>
            </a:extLst>
          </p:cNvPr>
          <p:cNvGrpSpPr/>
          <p:nvPr/>
        </p:nvGrpSpPr>
        <p:grpSpPr>
          <a:xfrm>
            <a:off x="3095418" y="4757817"/>
            <a:ext cx="2279143" cy="1312653"/>
            <a:chOff x="3017837" y="4510129"/>
            <a:chExt cx="2279143" cy="1310754"/>
          </a:xfrm>
        </p:grpSpPr>
        <p:pic>
          <p:nvPicPr>
            <p:cNvPr id="39" name="Graphic 38">
              <a:extLst>
                <a:ext uri="{FF2B5EF4-FFF2-40B4-BE49-F238E27FC236}">
                  <a16:creationId xmlns:a16="http://schemas.microsoft.com/office/drawing/2014/main" id="{D47B2878-296A-4CAB-AF64-8EADD00C8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870" y="4510129"/>
              <a:ext cx="913077" cy="913077"/>
            </a:xfrm>
            <a:prstGeom prst="rect">
              <a:avLst/>
            </a:prstGeom>
          </p:spPr>
        </p:pic>
        <p:sp>
          <p:nvSpPr>
            <p:cNvPr id="59" name="TextBox 58">
              <a:extLst>
                <a:ext uri="{FF2B5EF4-FFF2-40B4-BE49-F238E27FC236}">
                  <a16:creationId xmlns:a16="http://schemas.microsoft.com/office/drawing/2014/main" id="{C9BF89B6-662E-4239-B403-80802C3630E5}"/>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grpSp>
        <p:nvGrpSpPr>
          <p:cNvPr id="68" name="Group 67">
            <a:extLst>
              <a:ext uri="{FF2B5EF4-FFF2-40B4-BE49-F238E27FC236}">
                <a16:creationId xmlns:a16="http://schemas.microsoft.com/office/drawing/2014/main" id="{B5CE78F4-7D8E-4DBE-8F96-86FAC7B13D46}"/>
              </a:ext>
            </a:extLst>
          </p:cNvPr>
          <p:cNvGrpSpPr/>
          <p:nvPr/>
        </p:nvGrpSpPr>
        <p:grpSpPr>
          <a:xfrm>
            <a:off x="4937934" y="4661355"/>
            <a:ext cx="2279143" cy="1375736"/>
            <a:chOff x="5532436" y="4469626"/>
            <a:chExt cx="2279143" cy="1375736"/>
          </a:xfrm>
        </p:grpSpPr>
        <p:pic>
          <p:nvPicPr>
            <p:cNvPr id="45" name="Graphic 44">
              <a:extLst>
                <a:ext uri="{FF2B5EF4-FFF2-40B4-BE49-F238E27FC236}">
                  <a16:creationId xmlns:a16="http://schemas.microsoft.com/office/drawing/2014/main" id="{8D9265E4-BFAC-402B-8DFA-7B4EB4C38D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4808" y="4469626"/>
              <a:ext cx="914400" cy="914400"/>
            </a:xfrm>
            <a:prstGeom prst="rect">
              <a:avLst/>
            </a:prstGeom>
          </p:spPr>
        </p:pic>
        <p:sp>
          <p:nvSpPr>
            <p:cNvPr id="62" name="TextBox 61">
              <a:extLst>
                <a:ext uri="{FF2B5EF4-FFF2-40B4-BE49-F238E27FC236}">
                  <a16:creationId xmlns:a16="http://schemas.microsoft.com/office/drawing/2014/main" id="{0C927615-786B-4B86-99D4-B8C0592EE221}"/>
                </a:ext>
              </a:extLst>
            </p:cNvPr>
            <p:cNvSpPr txBox="1"/>
            <p:nvPr/>
          </p:nvSpPr>
          <p:spPr>
            <a:xfrm>
              <a:off x="5532436" y="5476030"/>
              <a:ext cx="2279143" cy="369332"/>
            </a:xfrm>
            <a:prstGeom prst="rect">
              <a:avLst/>
            </a:prstGeom>
            <a:noFill/>
          </p:spPr>
          <p:txBody>
            <a:bodyPr wrap="square" rtlCol="0">
              <a:spAutoFit/>
            </a:bodyPr>
            <a:lstStyle/>
            <a:p>
              <a:pPr algn="ctr"/>
              <a:r>
                <a:rPr lang="en-US" dirty="0"/>
                <a:t>Log Analytics</a:t>
              </a:r>
            </a:p>
          </p:txBody>
        </p:sp>
      </p:grpSp>
      <p:grpSp>
        <p:nvGrpSpPr>
          <p:cNvPr id="69" name="Group 68">
            <a:extLst>
              <a:ext uri="{FF2B5EF4-FFF2-40B4-BE49-F238E27FC236}">
                <a16:creationId xmlns:a16="http://schemas.microsoft.com/office/drawing/2014/main" id="{E372DDE4-28A8-48D6-A81D-9C01EA9B3A6B}"/>
              </a:ext>
            </a:extLst>
          </p:cNvPr>
          <p:cNvGrpSpPr/>
          <p:nvPr/>
        </p:nvGrpSpPr>
        <p:grpSpPr>
          <a:xfrm>
            <a:off x="6701448" y="4741692"/>
            <a:ext cx="2279143" cy="1308680"/>
            <a:chOff x="7813499" y="4536682"/>
            <a:chExt cx="2279143" cy="1308680"/>
          </a:xfrm>
        </p:grpSpPr>
        <p:pic>
          <p:nvPicPr>
            <p:cNvPr id="47" name="Graphic 46">
              <a:extLst>
                <a:ext uri="{FF2B5EF4-FFF2-40B4-BE49-F238E27FC236}">
                  <a16:creationId xmlns:a16="http://schemas.microsoft.com/office/drawing/2014/main" id="{9C77AE5E-188A-4CC8-810F-82E4A5CAB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5870" y="4536682"/>
              <a:ext cx="914400" cy="914400"/>
            </a:xfrm>
            <a:prstGeom prst="rect">
              <a:avLst/>
            </a:prstGeom>
          </p:spPr>
        </p:pic>
        <p:sp>
          <p:nvSpPr>
            <p:cNvPr id="64" name="TextBox 63">
              <a:extLst>
                <a:ext uri="{FF2B5EF4-FFF2-40B4-BE49-F238E27FC236}">
                  <a16:creationId xmlns:a16="http://schemas.microsoft.com/office/drawing/2014/main" id="{82C61985-3EC1-4215-8B68-3F4AA51A18C8}"/>
                </a:ext>
              </a:extLst>
            </p:cNvPr>
            <p:cNvSpPr txBox="1"/>
            <p:nvPr/>
          </p:nvSpPr>
          <p:spPr>
            <a:xfrm>
              <a:off x="7813499" y="5476030"/>
              <a:ext cx="2279143" cy="369332"/>
            </a:xfrm>
            <a:prstGeom prst="rect">
              <a:avLst/>
            </a:prstGeom>
            <a:noFill/>
          </p:spPr>
          <p:txBody>
            <a:bodyPr wrap="square" rtlCol="0">
              <a:spAutoFit/>
            </a:bodyPr>
            <a:lstStyle/>
            <a:p>
              <a:pPr algn="ctr"/>
              <a:r>
                <a:rPr lang="en-US" dirty="0"/>
                <a:t>App Insights</a:t>
              </a:r>
            </a:p>
          </p:txBody>
        </p:sp>
      </p:grpSp>
      <p:grpSp>
        <p:nvGrpSpPr>
          <p:cNvPr id="72" name="Group 71">
            <a:extLst>
              <a:ext uri="{FF2B5EF4-FFF2-40B4-BE49-F238E27FC236}">
                <a16:creationId xmlns:a16="http://schemas.microsoft.com/office/drawing/2014/main" id="{FBD69DB2-8A71-4084-926B-F86663F12FE5}"/>
              </a:ext>
            </a:extLst>
          </p:cNvPr>
          <p:cNvGrpSpPr/>
          <p:nvPr/>
        </p:nvGrpSpPr>
        <p:grpSpPr>
          <a:xfrm>
            <a:off x="8602392" y="4761790"/>
            <a:ext cx="2279143" cy="1308680"/>
            <a:chOff x="9418638" y="4567129"/>
            <a:chExt cx="2279143" cy="1308680"/>
          </a:xfrm>
        </p:grpSpPr>
        <p:pic>
          <p:nvPicPr>
            <p:cNvPr id="67" name="Graphic 66">
              <a:extLst>
                <a:ext uri="{FF2B5EF4-FFF2-40B4-BE49-F238E27FC236}">
                  <a16:creationId xmlns:a16="http://schemas.microsoft.com/office/drawing/2014/main" id="{30DA2BD1-4EE3-483D-9E2D-4A4BB38ADD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0081" y="4567129"/>
              <a:ext cx="914400" cy="914400"/>
            </a:xfrm>
            <a:prstGeom prst="rect">
              <a:avLst/>
            </a:prstGeom>
          </p:spPr>
        </p:pic>
        <p:sp>
          <p:nvSpPr>
            <p:cNvPr id="71" name="TextBox 70">
              <a:extLst>
                <a:ext uri="{FF2B5EF4-FFF2-40B4-BE49-F238E27FC236}">
                  <a16:creationId xmlns:a16="http://schemas.microsoft.com/office/drawing/2014/main" id="{D67B6A3F-9296-4D7B-91E4-75400D8A6529}"/>
                </a:ext>
              </a:extLst>
            </p:cNvPr>
            <p:cNvSpPr txBox="1"/>
            <p:nvPr/>
          </p:nvSpPr>
          <p:spPr>
            <a:xfrm>
              <a:off x="9418638" y="5506477"/>
              <a:ext cx="2279143" cy="369332"/>
            </a:xfrm>
            <a:prstGeom prst="rect">
              <a:avLst/>
            </a:prstGeom>
            <a:noFill/>
          </p:spPr>
          <p:txBody>
            <a:bodyPr wrap="square" rtlCol="0">
              <a:spAutoFit/>
            </a:bodyPr>
            <a:lstStyle/>
            <a:p>
              <a:pPr algn="ctr"/>
              <a:r>
                <a:rPr lang="en-US" dirty="0"/>
                <a:t>Resource Graph</a:t>
              </a:r>
            </a:p>
          </p:txBody>
        </p:sp>
      </p:grpSp>
      <p:sp>
        <p:nvSpPr>
          <p:cNvPr id="73" name="TextBox 72">
            <a:extLst>
              <a:ext uri="{FF2B5EF4-FFF2-40B4-BE49-F238E27FC236}">
                <a16:creationId xmlns:a16="http://schemas.microsoft.com/office/drawing/2014/main" id="{D8E7EE29-D88B-40AF-8F7E-D4C0199F954B}"/>
              </a:ext>
            </a:extLst>
          </p:cNvPr>
          <p:cNvSpPr txBox="1"/>
          <p:nvPr/>
        </p:nvSpPr>
        <p:spPr>
          <a:xfrm>
            <a:off x="11053863" y="4373152"/>
            <a:ext cx="1406992" cy="1323439"/>
          </a:xfrm>
          <a:prstGeom prst="rect">
            <a:avLst/>
          </a:prstGeom>
          <a:noFill/>
        </p:spPr>
        <p:txBody>
          <a:bodyPr wrap="square" rtlCol="0">
            <a:spAutoFit/>
          </a:bodyPr>
          <a:lstStyle/>
          <a:p>
            <a:r>
              <a:rPr lang="en-US" sz="8000" dirty="0">
                <a:solidFill>
                  <a:srgbClr val="00B0F0"/>
                </a:solidFill>
              </a:rPr>
              <a:t>…</a:t>
            </a:r>
          </a:p>
        </p:txBody>
      </p:sp>
      <p:sp>
        <p:nvSpPr>
          <p:cNvPr id="74" name="TextBox 73">
            <a:extLst>
              <a:ext uri="{FF2B5EF4-FFF2-40B4-BE49-F238E27FC236}">
                <a16:creationId xmlns:a16="http://schemas.microsoft.com/office/drawing/2014/main" id="{80D78A5C-A4C0-4DDD-9E5B-4B9B05296D1F}"/>
              </a:ext>
            </a:extLst>
          </p:cNvPr>
          <p:cNvSpPr txBox="1"/>
          <p:nvPr/>
        </p:nvSpPr>
        <p:spPr>
          <a:xfrm>
            <a:off x="503237" y="3802062"/>
            <a:ext cx="9220193" cy="523220"/>
          </a:xfrm>
          <a:prstGeom prst="rect">
            <a:avLst/>
          </a:prstGeom>
          <a:noFill/>
        </p:spPr>
        <p:txBody>
          <a:bodyPr wrap="square" rtlCol="0">
            <a:spAutoFit/>
          </a:bodyPr>
          <a:lstStyle/>
          <a:p>
            <a:r>
              <a:rPr lang="en-US" sz="2800" dirty="0"/>
              <a:t>Use KQL to connect and query these Azure Services:</a:t>
            </a:r>
          </a:p>
        </p:txBody>
      </p:sp>
    </p:spTree>
    <p:extLst>
      <p:ext uri="{BB962C8B-B14F-4D97-AF65-F5344CB8AC3E}">
        <p14:creationId xmlns:p14="http://schemas.microsoft.com/office/powerpoint/2010/main" val="3580393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500" fill="hold"/>
                                        <p:tgtEl>
                                          <p:spTgt spid="57"/>
                                        </p:tgtEl>
                                        <p:attrNameLst>
                                          <p:attrName>ppt_x</p:attrName>
                                        </p:attrNameLst>
                                      </p:cBhvr>
                                      <p:tavLst>
                                        <p:tav tm="0">
                                          <p:val>
                                            <p:strVal val="#ppt_x"/>
                                          </p:val>
                                        </p:tav>
                                        <p:tav tm="100000">
                                          <p:val>
                                            <p:strVal val="#ppt_x"/>
                                          </p:val>
                                        </p:tav>
                                      </p:tavLst>
                                    </p:anim>
                                    <p:anim calcmode="lin" valueType="num">
                                      <p:cBhvr additive="base">
                                        <p:cTn id="1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503E29CF-3C94-4BA3-A64B-6448DDFF307F}"/>
              </a:ext>
            </a:extLst>
          </p:cNvPr>
          <p:cNvGrpSpPr/>
          <p:nvPr/>
        </p:nvGrpSpPr>
        <p:grpSpPr>
          <a:xfrm>
            <a:off x="1208267" y="634911"/>
            <a:ext cx="2061311" cy="1993040"/>
            <a:chOff x="1179849" y="622519"/>
            <a:chExt cx="2021077" cy="1954138"/>
          </a:xfrm>
        </p:grpSpPr>
        <p:grpSp>
          <p:nvGrpSpPr>
            <p:cNvPr id="18" name="SQL storage" descr="SQL storage">
              <a:extLst>
                <a:ext uri="{FF2B5EF4-FFF2-40B4-BE49-F238E27FC236}">
                  <a16:creationId xmlns:a16="http://schemas.microsoft.com/office/drawing/2014/main" id="{80A20E8E-C1AE-4015-91F1-62B4EAE7DC4B}"/>
                </a:ext>
              </a:extLst>
            </p:cNvPr>
            <p:cNvGrpSpPr>
              <a:grpSpLocks noChangeAspect="1"/>
            </p:cNvGrpSpPr>
            <p:nvPr/>
          </p:nvGrpSpPr>
          <p:grpSpPr bwMode="auto">
            <a:xfrm>
              <a:off x="1634421" y="622519"/>
              <a:ext cx="1123579" cy="1490341"/>
              <a:chOff x="4014" y="1361"/>
              <a:chExt cx="193" cy="256"/>
            </a:xfrm>
          </p:grpSpPr>
          <p:sp>
            <p:nvSpPr>
              <p:cNvPr id="19" name="AutoShape 56">
                <a:extLst>
                  <a:ext uri="{FF2B5EF4-FFF2-40B4-BE49-F238E27FC236}">
                    <a16:creationId xmlns:a16="http://schemas.microsoft.com/office/drawing/2014/main" id="{29250D78-83F8-46FB-9950-BE3F95AC85F2}"/>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58">
                <a:extLst>
                  <a:ext uri="{FF2B5EF4-FFF2-40B4-BE49-F238E27FC236}">
                    <a16:creationId xmlns:a16="http://schemas.microsoft.com/office/drawing/2014/main" id="{94E6E848-FAB7-41B0-B9EB-3B49A01236B8}"/>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59">
                <a:extLst>
                  <a:ext uri="{FF2B5EF4-FFF2-40B4-BE49-F238E27FC236}">
                    <a16:creationId xmlns:a16="http://schemas.microsoft.com/office/drawing/2014/main" id="{88E7CBB7-7F99-4101-A0C3-C6B272D856CB}"/>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60">
                <a:extLst>
                  <a:ext uri="{FF2B5EF4-FFF2-40B4-BE49-F238E27FC236}">
                    <a16:creationId xmlns:a16="http://schemas.microsoft.com/office/drawing/2014/main" id="{2850B4BC-7107-4793-82B7-73AC3FE4F279}"/>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61">
                <a:extLst>
                  <a:ext uri="{FF2B5EF4-FFF2-40B4-BE49-F238E27FC236}">
                    <a16:creationId xmlns:a16="http://schemas.microsoft.com/office/drawing/2014/main" id="{E2B409CD-8F5D-4D29-9B46-1A5CA437F1B3}"/>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62">
                <a:extLst>
                  <a:ext uri="{FF2B5EF4-FFF2-40B4-BE49-F238E27FC236}">
                    <a16:creationId xmlns:a16="http://schemas.microsoft.com/office/drawing/2014/main" id="{F9EFB36F-EA01-45D5-B1D5-7B08EB579A8B}"/>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63">
                <a:extLst>
                  <a:ext uri="{FF2B5EF4-FFF2-40B4-BE49-F238E27FC236}">
                    <a16:creationId xmlns:a16="http://schemas.microsoft.com/office/drawing/2014/main" id="{E3E144A2-88A2-4F6A-9533-58496F39F678}"/>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3" name="TextBox 32">
              <a:extLst>
                <a:ext uri="{FF2B5EF4-FFF2-40B4-BE49-F238E27FC236}">
                  <a16:creationId xmlns:a16="http://schemas.microsoft.com/office/drawing/2014/main" id="{C22A4E87-0F60-4154-96D3-8E485E1FC349}"/>
                </a:ext>
              </a:extLst>
            </p:cNvPr>
            <p:cNvSpPr txBox="1"/>
            <p:nvPr/>
          </p:nvSpPr>
          <p:spPr>
            <a:xfrm>
              <a:off x="1179849" y="2201811"/>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Azure SQL DB</a:t>
              </a:r>
            </a:p>
          </p:txBody>
        </p:sp>
      </p:grpSp>
      <p:grpSp>
        <p:nvGrpSpPr>
          <p:cNvPr id="89" name="Group 88">
            <a:extLst>
              <a:ext uri="{FF2B5EF4-FFF2-40B4-BE49-F238E27FC236}">
                <a16:creationId xmlns:a16="http://schemas.microsoft.com/office/drawing/2014/main" id="{B9A1120C-38C1-4AD4-8AE2-B20CCAEF8548}"/>
              </a:ext>
            </a:extLst>
          </p:cNvPr>
          <p:cNvGrpSpPr/>
          <p:nvPr/>
        </p:nvGrpSpPr>
        <p:grpSpPr>
          <a:xfrm>
            <a:off x="1208267" y="3746917"/>
            <a:ext cx="2061311" cy="1847362"/>
            <a:chOff x="1179849" y="3673782"/>
            <a:chExt cx="2021077" cy="1811304"/>
          </a:xfrm>
        </p:grpSpPr>
        <p:pic>
          <p:nvPicPr>
            <p:cNvPr id="11" name="Log Analytics" descr="Log Analytics">
              <a:extLst>
                <a:ext uri="{FF2B5EF4-FFF2-40B4-BE49-F238E27FC236}">
                  <a16:creationId xmlns:a16="http://schemas.microsoft.com/office/drawing/2014/main" id="{B4E49DCF-488D-408C-B422-F227B7145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186" y="3673782"/>
              <a:ext cx="1503329" cy="1503329"/>
            </a:xfrm>
            <a:prstGeom prst="rect">
              <a:avLst/>
            </a:prstGeom>
          </p:spPr>
        </p:pic>
        <p:sp>
          <p:nvSpPr>
            <p:cNvPr id="35" name="TextBox 34">
              <a:extLst>
                <a:ext uri="{FF2B5EF4-FFF2-40B4-BE49-F238E27FC236}">
                  <a16:creationId xmlns:a16="http://schemas.microsoft.com/office/drawing/2014/main" id="{9EACFAF3-C254-4CE4-B673-02796C089C37}"/>
                </a:ext>
              </a:extLst>
            </p:cNvPr>
            <p:cNvSpPr txBox="1"/>
            <p:nvPr/>
          </p:nvSpPr>
          <p:spPr>
            <a:xfrm>
              <a:off x="1179849" y="5110240"/>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Log Analytics</a:t>
              </a:r>
            </a:p>
          </p:txBody>
        </p:sp>
      </p:grpSp>
      <p:grpSp>
        <p:nvGrpSpPr>
          <p:cNvPr id="88" name="Group 87">
            <a:extLst>
              <a:ext uri="{FF2B5EF4-FFF2-40B4-BE49-F238E27FC236}">
                <a16:creationId xmlns:a16="http://schemas.microsoft.com/office/drawing/2014/main" id="{FDF6FB87-E8EA-4A42-AC9D-AFD3472A77D8}"/>
              </a:ext>
            </a:extLst>
          </p:cNvPr>
          <p:cNvGrpSpPr/>
          <p:nvPr/>
        </p:nvGrpSpPr>
        <p:grpSpPr>
          <a:xfrm>
            <a:off x="2233275" y="2713049"/>
            <a:ext cx="1451767" cy="1033868"/>
            <a:chOff x="2184851" y="2660094"/>
            <a:chExt cx="1423430" cy="1013688"/>
          </a:xfrm>
        </p:grpSpPr>
        <p:cxnSp>
          <p:nvCxnSpPr>
            <p:cNvPr id="31" name="Straight Arrow Connector 30">
              <a:extLst>
                <a:ext uri="{FF2B5EF4-FFF2-40B4-BE49-F238E27FC236}">
                  <a16:creationId xmlns:a16="http://schemas.microsoft.com/office/drawing/2014/main" id="{7B2D0BFE-190F-4889-A2F2-4234F40C6B4E}"/>
                </a:ext>
              </a:extLst>
            </p:cNvPr>
            <p:cNvCxnSpPr>
              <a:cxnSpLocks/>
              <a:endCxn id="11" idx="0"/>
            </p:cNvCxnSpPr>
            <p:nvPr/>
          </p:nvCxnSpPr>
          <p:spPr>
            <a:xfrm>
              <a:off x="2184851" y="2660094"/>
              <a:ext cx="0" cy="101368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43" name="TextBox 42">
              <a:extLst>
                <a:ext uri="{FF2B5EF4-FFF2-40B4-BE49-F238E27FC236}">
                  <a16:creationId xmlns:a16="http://schemas.microsoft.com/office/drawing/2014/main" id="{BAC45F5D-38CD-4647-B5AE-F80CDFE5DD14}"/>
                </a:ext>
              </a:extLst>
            </p:cNvPr>
            <p:cNvSpPr txBox="1"/>
            <p:nvPr/>
          </p:nvSpPr>
          <p:spPr>
            <a:xfrm>
              <a:off x="2267874" y="2930703"/>
              <a:ext cx="1340407" cy="374846"/>
            </a:xfrm>
            <a:prstGeom prst="rect">
              <a:avLst/>
            </a:prstGeom>
            <a:noFill/>
          </p:spPr>
          <p:txBody>
            <a:bodyPr wrap="square" rtlCol="0">
              <a:spAutoFit/>
            </a:bodyPr>
            <a:lstStyle/>
            <a:p>
              <a:r>
                <a:rPr lang="en-US" sz="1836" dirty="0">
                  <a:latin typeface="Ink Free" panose="03080402000500000000" pitchFamily="66" charset="0"/>
                </a:rPr>
                <a:t>event log</a:t>
              </a:r>
            </a:p>
          </p:txBody>
        </p:sp>
      </p:grpSp>
      <p:grpSp>
        <p:nvGrpSpPr>
          <p:cNvPr id="90" name="Group 89">
            <a:extLst>
              <a:ext uri="{FF2B5EF4-FFF2-40B4-BE49-F238E27FC236}">
                <a16:creationId xmlns:a16="http://schemas.microsoft.com/office/drawing/2014/main" id="{9474EA76-917C-4BBB-819F-FF46A7607CF0}"/>
              </a:ext>
            </a:extLst>
          </p:cNvPr>
          <p:cNvGrpSpPr/>
          <p:nvPr/>
        </p:nvGrpSpPr>
        <p:grpSpPr>
          <a:xfrm>
            <a:off x="2919438" y="2057301"/>
            <a:ext cx="3445682" cy="2299889"/>
            <a:chOff x="2857621" y="2017145"/>
            <a:chExt cx="3378426" cy="2254998"/>
          </a:xfrm>
        </p:grpSpPr>
        <p:cxnSp>
          <p:nvCxnSpPr>
            <p:cNvPr id="50" name="Connector: Elbow 49">
              <a:extLst>
                <a:ext uri="{FF2B5EF4-FFF2-40B4-BE49-F238E27FC236}">
                  <a16:creationId xmlns:a16="http://schemas.microsoft.com/office/drawing/2014/main" id="{D0877367-B8E7-4373-8EE8-DE4F0A71CEEA}"/>
                </a:ext>
              </a:extLst>
            </p:cNvPr>
            <p:cNvCxnSpPr>
              <a:cxnSpLocks/>
            </p:cNvCxnSpPr>
            <p:nvPr/>
          </p:nvCxnSpPr>
          <p:spPr>
            <a:xfrm rot="10800000" flipV="1">
              <a:off x="2857621" y="2386477"/>
              <a:ext cx="3378426" cy="1885666"/>
            </a:xfrm>
            <a:prstGeom prst="bentConnector3">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2" name="TextBox 51">
              <a:extLst>
                <a:ext uri="{FF2B5EF4-FFF2-40B4-BE49-F238E27FC236}">
                  <a16:creationId xmlns:a16="http://schemas.microsoft.com/office/drawing/2014/main" id="{3088CCE0-F5DA-4E7D-B94C-F108E9A0B986}"/>
                </a:ext>
              </a:extLst>
            </p:cNvPr>
            <p:cNvSpPr txBox="1"/>
            <p:nvPr/>
          </p:nvSpPr>
          <p:spPr>
            <a:xfrm>
              <a:off x="4567179" y="2017145"/>
              <a:ext cx="1340407" cy="374846"/>
            </a:xfrm>
            <a:prstGeom prst="rect">
              <a:avLst/>
            </a:prstGeom>
            <a:noFill/>
          </p:spPr>
          <p:txBody>
            <a:bodyPr wrap="square" rtlCol="0">
              <a:spAutoFit/>
            </a:bodyPr>
            <a:lstStyle/>
            <a:p>
              <a:r>
                <a:rPr lang="en-US" sz="1836" dirty="0">
                  <a:latin typeface="Ink Free" panose="03080402000500000000" pitchFamily="66" charset="0"/>
                </a:rPr>
                <a:t>read data</a:t>
              </a:r>
            </a:p>
          </p:txBody>
        </p:sp>
      </p:grpSp>
      <p:grpSp>
        <p:nvGrpSpPr>
          <p:cNvPr id="91" name="Group 90">
            <a:extLst>
              <a:ext uri="{FF2B5EF4-FFF2-40B4-BE49-F238E27FC236}">
                <a16:creationId xmlns:a16="http://schemas.microsoft.com/office/drawing/2014/main" id="{EE4C9856-7214-4331-8CDA-9A4E7E83A61A}"/>
              </a:ext>
            </a:extLst>
          </p:cNvPr>
          <p:cNvGrpSpPr/>
          <p:nvPr/>
        </p:nvGrpSpPr>
        <p:grpSpPr>
          <a:xfrm>
            <a:off x="6246231" y="2584164"/>
            <a:ext cx="5000806" cy="1596569"/>
            <a:chOff x="6068116" y="1571387"/>
            <a:chExt cx="4903196" cy="1565406"/>
          </a:xfrm>
        </p:grpSpPr>
        <p:sp>
          <p:nvSpPr>
            <p:cNvPr id="53" name="TextBox 52">
              <a:extLst>
                <a:ext uri="{FF2B5EF4-FFF2-40B4-BE49-F238E27FC236}">
                  <a16:creationId xmlns:a16="http://schemas.microsoft.com/office/drawing/2014/main" id="{92983645-80E2-4177-B12C-209458D804F9}"/>
                </a:ext>
              </a:extLst>
            </p:cNvPr>
            <p:cNvSpPr txBox="1"/>
            <p:nvPr/>
          </p:nvSpPr>
          <p:spPr>
            <a:xfrm>
              <a:off x="7592885" y="1661267"/>
              <a:ext cx="3378427" cy="1475526"/>
            </a:xfrm>
            <a:prstGeom prst="rect">
              <a:avLst/>
            </a:prstGeom>
            <a:noFill/>
          </p:spPr>
          <p:txBody>
            <a:bodyPr wrap="square" rtlCol="0">
              <a:spAutoFit/>
            </a:bodyPr>
            <a:lstStyle/>
            <a:p>
              <a:r>
                <a:rPr lang="en-US" sz="1836" dirty="0"/>
                <a:t>Notebook with KQL</a:t>
              </a:r>
            </a:p>
            <a:p>
              <a:pPr marL="291436" indent="-291436">
                <a:buFont typeface="Arial" panose="020B0604020202020204" pitchFamily="34" charset="0"/>
                <a:buChar char="•"/>
              </a:pPr>
              <a:r>
                <a:rPr lang="en-US" sz="1836" dirty="0"/>
                <a:t>Executable</a:t>
              </a:r>
            </a:p>
            <a:p>
              <a:pPr marL="291436" indent="-291436">
                <a:buFont typeface="Arial" panose="020B0604020202020204" pitchFamily="34" charset="0"/>
                <a:buChar char="•"/>
              </a:pPr>
              <a:r>
                <a:rPr lang="en-US" sz="1836" dirty="0"/>
                <a:t>Parameterizable (</a:t>
              </a:r>
              <a:r>
                <a:rPr lang="en-US" sz="1836" dirty="0" err="1"/>
                <a:t>Kqlmagic</a:t>
              </a:r>
              <a:r>
                <a:rPr lang="en-US" sz="1836" dirty="0"/>
                <a:t>)</a:t>
              </a:r>
            </a:p>
            <a:p>
              <a:pPr marL="291436" indent="-291436">
                <a:buFont typeface="Arial" panose="020B0604020202020204" pitchFamily="34" charset="0"/>
                <a:buChar char="•"/>
              </a:pPr>
              <a:r>
                <a:rPr lang="en-US" sz="1836" dirty="0"/>
                <a:t>Automatable (</a:t>
              </a:r>
              <a:r>
                <a:rPr lang="en-US" sz="1836" dirty="0" err="1"/>
                <a:t>Kqlmagic</a:t>
              </a:r>
              <a:r>
                <a:rPr lang="en-US" sz="1836" dirty="0"/>
                <a:t>)</a:t>
              </a:r>
            </a:p>
            <a:p>
              <a:pPr marL="291436" indent="-291436">
                <a:buFont typeface="Arial" panose="020B0604020202020204" pitchFamily="34" charset="0"/>
                <a:buChar char="•"/>
              </a:pPr>
              <a:endParaRPr lang="en-US" sz="1836" dirty="0"/>
            </a:p>
          </p:txBody>
        </p:sp>
        <p:pic>
          <p:nvPicPr>
            <p:cNvPr id="55" name="Graphic 54" descr="Closed book">
              <a:extLst>
                <a:ext uri="{FF2B5EF4-FFF2-40B4-BE49-F238E27FC236}">
                  <a16:creationId xmlns:a16="http://schemas.microsoft.com/office/drawing/2014/main" id="{18645DC8-C69E-4B03-8431-6C350575D4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8116" y="1571387"/>
              <a:ext cx="1515354" cy="1515354"/>
            </a:xfrm>
            <a:prstGeom prst="rect">
              <a:avLst/>
            </a:prstGeom>
          </p:spPr>
        </p:pic>
      </p:grpSp>
      <p:grpSp>
        <p:nvGrpSpPr>
          <p:cNvPr id="45" name="Group 44">
            <a:extLst>
              <a:ext uri="{FF2B5EF4-FFF2-40B4-BE49-F238E27FC236}">
                <a16:creationId xmlns:a16="http://schemas.microsoft.com/office/drawing/2014/main" id="{AA05BA66-A524-438C-A20F-849A146494F9}"/>
              </a:ext>
            </a:extLst>
          </p:cNvPr>
          <p:cNvGrpSpPr/>
          <p:nvPr/>
        </p:nvGrpSpPr>
        <p:grpSpPr>
          <a:xfrm>
            <a:off x="2710958" y="5188507"/>
            <a:ext cx="2279143" cy="1312653"/>
            <a:chOff x="3017837" y="4510129"/>
            <a:chExt cx="2279143" cy="1310754"/>
          </a:xfrm>
        </p:grpSpPr>
        <p:pic>
          <p:nvPicPr>
            <p:cNvPr id="46" name="Graphic 45">
              <a:extLst>
                <a:ext uri="{FF2B5EF4-FFF2-40B4-BE49-F238E27FC236}">
                  <a16:creationId xmlns:a16="http://schemas.microsoft.com/office/drawing/2014/main" id="{28A26357-EC1A-4997-AFAB-BC0ED13B0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0870" y="4510129"/>
              <a:ext cx="913077" cy="913077"/>
            </a:xfrm>
            <a:prstGeom prst="rect">
              <a:avLst/>
            </a:prstGeom>
          </p:spPr>
        </p:pic>
        <p:sp>
          <p:nvSpPr>
            <p:cNvPr id="47" name="TextBox 46">
              <a:extLst>
                <a:ext uri="{FF2B5EF4-FFF2-40B4-BE49-F238E27FC236}">
                  <a16:creationId xmlns:a16="http://schemas.microsoft.com/office/drawing/2014/main" id="{AFABB764-2E8C-4E27-8CE2-65A9F5228A24}"/>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sp>
        <p:nvSpPr>
          <p:cNvPr id="2" name="TextBox 1">
            <a:extLst>
              <a:ext uri="{FF2B5EF4-FFF2-40B4-BE49-F238E27FC236}">
                <a16:creationId xmlns:a16="http://schemas.microsoft.com/office/drawing/2014/main" id="{D293696B-881D-4350-95BF-7D026A0CD22F}"/>
              </a:ext>
            </a:extLst>
          </p:cNvPr>
          <p:cNvSpPr txBox="1"/>
          <p:nvPr/>
        </p:nvSpPr>
        <p:spPr>
          <a:xfrm>
            <a:off x="4990102" y="5859462"/>
            <a:ext cx="7400336"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#1: SQL DB</a:t>
            </a:r>
          </a:p>
        </p:txBody>
      </p:sp>
      <p:grpSp>
        <p:nvGrpSpPr>
          <p:cNvPr id="6" name="Group 5">
            <a:extLst>
              <a:ext uri="{FF2B5EF4-FFF2-40B4-BE49-F238E27FC236}">
                <a16:creationId xmlns:a16="http://schemas.microsoft.com/office/drawing/2014/main" id="{B4CD317B-5A01-4A2D-8598-BA98BB2E365B}"/>
              </a:ext>
            </a:extLst>
          </p:cNvPr>
          <p:cNvGrpSpPr/>
          <p:nvPr/>
        </p:nvGrpSpPr>
        <p:grpSpPr>
          <a:xfrm>
            <a:off x="6255832" y="1056476"/>
            <a:ext cx="1545521" cy="1545521"/>
            <a:chOff x="6307198" y="3222045"/>
            <a:chExt cx="1318815" cy="1381202"/>
          </a:xfrm>
        </p:grpSpPr>
        <p:pic>
          <p:nvPicPr>
            <p:cNvPr id="4" name="Graphic 3" descr="Paper outline">
              <a:extLst>
                <a:ext uri="{FF2B5EF4-FFF2-40B4-BE49-F238E27FC236}">
                  <a16:creationId xmlns:a16="http://schemas.microsoft.com/office/drawing/2014/main" id="{4A0B4588-9D66-4E08-9E5B-EB48DD1DB78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07198" y="3222045"/>
              <a:ext cx="1318815" cy="1381202"/>
            </a:xfrm>
            <a:prstGeom prst="rect">
              <a:avLst/>
            </a:prstGeom>
          </p:spPr>
        </p:pic>
        <p:sp>
          <p:nvSpPr>
            <p:cNvPr id="5" name="TextBox 4">
              <a:extLst>
                <a:ext uri="{FF2B5EF4-FFF2-40B4-BE49-F238E27FC236}">
                  <a16:creationId xmlns:a16="http://schemas.microsoft.com/office/drawing/2014/main" id="{A3388CD1-9955-485A-AE4D-C513E5BF2447}"/>
                </a:ext>
              </a:extLst>
            </p:cNvPr>
            <p:cNvSpPr txBox="1"/>
            <p:nvPr/>
          </p:nvSpPr>
          <p:spPr>
            <a:xfrm>
              <a:off x="6599237" y="3746917"/>
              <a:ext cx="762000" cy="369332"/>
            </a:xfrm>
            <a:prstGeom prst="rect">
              <a:avLst/>
            </a:prstGeom>
            <a:noFill/>
          </p:spPr>
          <p:txBody>
            <a:bodyPr wrap="square" rtlCol="0">
              <a:spAutoFit/>
            </a:bodyPr>
            <a:lstStyle/>
            <a:p>
              <a:pPr algn="ctr"/>
              <a:r>
                <a:rPr lang="en-US" dirty="0"/>
                <a:t>KQL</a:t>
              </a:r>
            </a:p>
          </p:txBody>
        </p:sp>
      </p:grpSp>
      <p:sp>
        <p:nvSpPr>
          <p:cNvPr id="9" name="TextBox 8">
            <a:extLst>
              <a:ext uri="{FF2B5EF4-FFF2-40B4-BE49-F238E27FC236}">
                <a16:creationId xmlns:a16="http://schemas.microsoft.com/office/drawing/2014/main" id="{3C79F9B4-BD18-43E1-99CD-3BCAA9240542}"/>
              </a:ext>
            </a:extLst>
          </p:cNvPr>
          <p:cNvSpPr txBox="1"/>
          <p:nvPr/>
        </p:nvSpPr>
        <p:spPr>
          <a:xfrm>
            <a:off x="7793668" y="1632897"/>
            <a:ext cx="3445683" cy="374846"/>
          </a:xfrm>
          <a:prstGeom prst="rect">
            <a:avLst/>
          </a:prstGeom>
          <a:noFill/>
        </p:spPr>
        <p:txBody>
          <a:bodyPr wrap="square" rtlCol="0">
            <a:spAutoFit/>
          </a:bodyPr>
          <a:lstStyle/>
          <a:p>
            <a:r>
              <a:rPr lang="en-US" sz="1836" dirty="0"/>
              <a:t>KQL Scripts</a:t>
            </a:r>
          </a:p>
        </p:txBody>
      </p:sp>
    </p:spTree>
    <p:extLst>
      <p:ext uri="{BB962C8B-B14F-4D97-AF65-F5344CB8AC3E}">
        <p14:creationId xmlns:p14="http://schemas.microsoft.com/office/powerpoint/2010/main" val="608464339"/>
      </p:ext>
    </p:extLst>
  </p:cSld>
  <p:clrMapOvr>
    <a:masterClrMapping/>
  </p:clrMapOvr>
  <mc:AlternateContent xmlns:mc="http://schemas.openxmlformats.org/markup-compatibility/2006">
    <mc:Choice xmlns:p14="http://schemas.microsoft.com/office/powerpoint/2010/main" Requires="p14">
      <p:transition spd="slow" p14:dur="2000" advTm="19816"/>
    </mc:Choice>
    <mc:Fallback>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3500"/>
                            </p:stCondLst>
                            <p:childTnLst>
                              <p:par>
                                <p:cTn id="17" presetID="22" presetClass="entr" presetSubtype="2" fill="hold" nodeType="afterEffect">
                                  <p:stCondLst>
                                    <p:cond delay="1000"/>
                                  </p:stCondLst>
                                  <p:childTnLst>
                                    <p:set>
                                      <p:cBhvr>
                                        <p:cTn id="18" dur="1" fill="hold">
                                          <p:stCondLst>
                                            <p:cond delay="0"/>
                                          </p:stCondLst>
                                        </p:cTn>
                                        <p:tgtEl>
                                          <p:spTgt spid="90"/>
                                        </p:tgtEl>
                                        <p:attrNameLst>
                                          <p:attrName>style.visibility</p:attrName>
                                        </p:attrNameLst>
                                      </p:cBhvr>
                                      <p:to>
                                        <p:strVal val="visible"/>
                                      </p:to>
                                    </p:set>
                                    <p:animEffect transition="in" filter="wipe(right)">
                                      <p:cBhvr>
                                        <p:cTn id="19" dur="500"/>
                                        <p:tgtEl>
                                          <p:spTgt spid="90"/>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1_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69CF2BB-07BA-4EC0-8CE9-EE60A3BB6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dcea62-c83b-4e8c-a582-97f2f1c78b4c"/>
    <ds:schemaRef ds:uri="ee3b4c67-6a32-47fe-b5d5-9d201067b6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9dcea62-c83b-4e8c-a582-97f2f1c78b4c"/>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ee3b4c67-6a32-47fe-b5d5-9d201067b66d"/>
    <ds:schemaRef ds:uri="http://schemas.microsoft.com/sharepoint/v3"/>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198</TotalTime>
  <Words>2430</Words>
  <Application>Microsoft Office PowerPoint</Application>
  <PresentationFormat>Custom</PresentationFormat>
  <Paragraphs>352</Paragraphs>
  <Slides>38</Slides>
  <Notes>24</Notes>
  <HiddenSlides>1</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38</vt:i4>
      </vt:variant>
    </vt:vector>
  </HeadingPairs>
  <TitlesOfParts>
    <vt:vector size="58" baseType="lpstr">
      <vt:lpstr>Arial</vt:lpstr>
      <vt:lpstr>Calibri</vt:lpstr>
      <vt:lpstr>Calibri Light</vt:lpstr>
      <vt:lpstr>Consolas</vt:lpstr>
      <vt:lpstr>Gill Sans</vt:lpstr>
      <vt:lpstr>Ink Free</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White Template</vt:lpstr>
      <vt:lpstr>1_PASS 2013_SpeakerTemplate_16x9</vt:lpstr>
      <vt:lpstr>follow along?  aka.ms/getAzureDataStudio github.com/MsSQLgirl/jubilant-data-wizards</vt:lpstr>
      <vt:lpstr>Thank You to our Global SQLSaturday Sponsors</vt:lpstr>
      <vt:lpstr>Thank You to our Local SQLSaturday Sponsors</vt:lpstr>
      <vt:lpstr>PowerPoint Presentation</vt:lpstr>
      <vt:lpstr>PowerPoint Presentation</vt:lpstr>
      <vt:lpstr>PowerPoint Presentation</vt:lpstr>
      <vt:lpstr>PowerPoint Presentation</vt:lpstr>
      <vt:lpstr>Kusto Query Language</vt:lpstr>
      <vt:lpstr>PowerPoint Presentation</vt:lpstr>
      <vt:lpstr>PowerPoint Presentation</vt:lpstr>
      <vt:lpstr>How others use KQL and Notebooks?</vt:lpstr>
      <vt:lpstr>Tools</vt:lpstr>
      <vt:lpstr>PowerPoint Presentation</vt:lpstr>
      <vt:lpstr>Azure Data Studio</vt:lpstr>
      <vt:lpstr>PowerPoint Presentation</vt:lpstr>
      <vt:lpstr>Azure Data Studio – a quick glance</vt:lpstr>
      <vt:lpstr>KQL experiences in Azure Data Studio</vt:lpstr>
      <vt:lpstr>PowerPoint Presentation</vt:lpstr>
      <vt:lpstr>PowerPoint Presentation</vt:lpstr>
      <vt:lpstr>PowerPoint Presentation</vt:lpstr>
      <vt:lpstr>PowerPoint Presentation</vt:lpstr>
      <vt:lpstr>Notebooks</vt:lpstr>
      <vt:lpstr>Cross database / cluster call &amp; joins in Azure Data Explorer</vt:lpstr>
      <vt:lpstr>Query data in Azure Monitor  using Azure Data Explorer Proxy (Preview)</vt:lpstr>
      <vt:lpstr>Example </vt:lpstr>
      <vt:lpstr>Gotchas </vt:lpstr>
      <vt:lpstr>PowerPoint Presentation</vt:lpstr>
      <vt:lpstr>Kqlmagic in notebooks</vt:lpstr>
      <vt:lpstr>Kqlmagic with AAD Device Login </vt:lpstr>
      <vt:lpstr>Gotchas </vt:lpstr>
      <vt:lpstr>Useful commands </vt:lpstr>
      <vt:lpstr>From Azure SQL DB to Log Analytics </vt:lpstr>
      <vt:lpstr>PowerPoint Presentation</vt:lpstr>
      <vt:lpstr>KQL in Azure Data Studio</vt:lpstr>
      <vt:lpstr>KQL Experiences in Azure Data Studio</vt:lpstr>
      <vt:lpstr>Other useful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along?  aka.ms/getAzureDataStudio github.com/MsSQLgirl/jubilant-data-wizards</dc:title>
  <dc:creator>Julie Koesmarno</dc:creator>
  <cp:keywords/>
  <cp:lastModifiedBy>Julie Koesmarno</cp:lastModifiedBy>
  <cp:revision>1</cp:revision>
  <dcterms:created xsi:type="dcterms:W3CDTF">2020-11-25T07:30:01Z</dcterms:created>
  <dcterms:modified xsi:type="dcterms:W3CDTF">2020-11-26T07:02:58Z</dcterms:modified>
</cp:coreProperties>
</file>